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32"/>
  </p:notesMasterIdLst>
  <p:sldIdLst>
    <p:sldId id="273" r:id="rId2"/>
    <p:sldId id="274" r:id="rId3"/>
    <p:sldId id="276" r:id="rId4"/>
    <p:sldId id="259" r:id="rId5"/>
    <p:sldId id="258" r:id="rId6"/>
    <p:sldId id="261" r:id="rId7"/>
    <p:sldId id="290" r:id="rId8"/>
    <p:sldId id="292" r:id="rId9"/>
    <p:sldId id="298" r:id="rId10"/>
    <p:sldId id="293" r:id="rId11"/>
    <p:sldId id="294" r:id="rId12"/>
    <p:sldId id="260" r:id="rId13"/>
    <p:sldId id="270" r:id="rId14"/>
    <p:sldId id="295" r:id="rId15"/>
    <p:sldId id="296" r:id="rId16"/>
    <p:sldId id="297" r:id="rId17"/>
    <p:sldId id="299" r:id="rId18"/>
    <p:sldId id="275" r:id="rId19"/>
    <p:sldId id="257" r:id="rId20"/>
    <p:sldId id="278" r:id="rId21"/>
    <p:sldId id="279" r:id="rId22"/>
    <p:sldId id="280" r:id="rId23"/>
    <p:sldId id="281" r:id="rId24"/>
    <p:sldId id="284" r:id="rId25"/>
    <p:sldId id="283" r:id="rId26"/>
    <p:sldId id="286" r:id="rId27"/>
    <p:sldId id="287" r:id="rId28"/>
    <p:sldId id="288" r:id="rId29"/>
    <p:sldId id="289" r:id="rId30"/>
    <p:sldId id="271" r:id="rId31"/>
  </p:sldIdLst>
  <p:sldSz cx="12192000" cy="6858000"/>
  <p:notesSz cx="7086600" cy="9372600"/>
  <p:custDataLst>
    <p:tags r:id="rId33"/>
  </p:custData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4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52">
          <p15:clr>
            <a:srgbClr val="A4A3A4"/>
          </p15:clr>
        </p15:guide>
        <p15:guide id="2" pos="223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9BFF"/>
    <a:srgbClr val="003399"/>
    <a:srgbClr val="FFFFFF"/>
    <a:srgbClr val="339933"/>
    <a:srgbClr val="FAFAFA"/>
    <a:srgbClr val="ECF2FA"/>
    <a:srgbClr val="CCFFCC"/>
    <a:srgbClr val="FFFF99"/>
    <a:srgbClr val="8996A0"/>
    <a:srgbClr val="808D9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012ECD-51FC-41F1-AA8D-1B2483CD663E}" styleName="Style léger 2 - Accentuatio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Aucun style, aucune grill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3073" autoAdjust="0"/>
  </p:normalViewPr>
  <p:slideViewPr>
    <p:cSldViewPr showGuides="1">
      <p:cViewPr>
        <p:scale>
          <a:sx n="100" d="100"/>
          <a:sy n="100" d="100"/>
        </p:scale>
        <p:origin x="912" y="228"/>
      </p:cViewPr>
      <p:guideLst>
        <p:guide orient="horz" pos="284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94" d="100"/>
          <a:sy n="94" d="100"/>
        </p:scale>
        <p:origin x="-3582" y="-108"/>
      </p:cViewPr>
      <p:guideLst>
        <p:guide orient="horz" pos="2952"/>
        <p:guide pos="2232"/>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70860" cy="468630"/>
          </a:xfrm>
          <a:prstGeom prst="rect">
            <a:avLst/>
          </a:prstGeom>
        </p:spPr>
        <p:txBody>
          <a:bodyPr vert="horz" lIns="94046" tIns="47023" rIns="94046" bIns="47023" rtlCol="0"/>
          <a:lstStyle>
            <a:lvl1pPr algn="l">
              <a:defRPr sz="1200"/>
            </a:lvl1pPr>
          </a:lstStyle>
          <a:p>
            <a:endParaRPr lang="en-CA"/>
          </a:p>
        </p:txBody>
      </p:sp>
      <p:sp>
        <p:nvSpPr>
          <p:cNvPr id="3" name="Espace réservé de la date 2"/>
          <p:cNvSpPr>
            <a:spLocks noGrp="1"/>
          </p:cNvSpPr>
          <p:nvPr>
            <p:ph type="dt" idx="1"/>
          </p:nvPr>
        </p:nvSpPr>
        <p:spPr>
          <a:xfrm>
            <a:off x="4014100" y="0"/>
            <a:ext cx="3070860" cy="468630"/>
          </a:xfrm>
          <a:prstGeom prst="rect">
            <a:avLst/>
          </a:prstGeom>
        </p:spPr>
        <p:txBody>
          <a:bodyPr vert="horz" lIns="94046" tIns="47023" rIns="94046" bIns="47023" rtlCol="0"/>
          <a:lstStyle>
            <a:lvl1pPr algn="r">
              <a:defRPr sz="1200"/>
            </a:lvl1pPr>
          </a:lstStyle>
          <a:p>
            <a:fld id="{834441DC-6262-4676-8089-739DE20D1D3B}" type="datetimeFigureOut">
              <a:rPr lang="en-CA" smtClean="0"/>
              <a:pPr/>
              <a:t>2020-06-22</a:t>
            </a:fld>
            <a:endParaRPr lang="en-CA"/>
          </a:p>
        </p:txBody>
      </p:sp>
      <p:sp>
        <p:nvSpPr>
          <p:cNvPr id="4" name="Espace réservé de l'image des diapositives 3"/>
          <p:cNvSpPr>
            <a:spLocks noGrp="1" noRot="1" noChangeAspect="1"/>
          </p:cNvSpPr>
          <p:nvPr>
            <p:ph type="sldImg" idx="2"/>
          </p:nvPr>
        </p:nvSpPr>
        <p:spPr>
          <a:xfrm>
            <a:off x="419100" y="703263"/>
            <a:ext cx="6248400" cy="3514725"/>
          </a:xfrm>
          <a:prstGeom prst="rect">
            <a:avLst/>
          </a:prstGeom>
          <a:noFill/>
          <a:ln w="12700">
            <a:solidFill>
              <a:prstClr val="black"/>
            </a:solidFill>
          </a:ln>
        </p:spPr>
        <p:txBody>
          <a:bodyPr vert="horz" lIns="94046" tIns="47023" rIns="94046" bIns="47023" rtlCol="0" anchor="ctr"/>
          <a:lstStyle/>
          <a:p>
            <a:endParaRPr lang="en-CA"/>
          </a:p>
        </p:txBody>
      </p:sp>
      <p:sp>
        <p:nvSpPr>
          <p:cNvPr id="5" name="Espace réservé des commentaires 4"/>
          <p:cNvSpPr>
            <a:spLocks noGrp="1"/>
          </p:cNvSpPr>
          <p:nvPr>
            <p:ph type="body" sz="quarter" idx="3"/>
          </p:nvPr>
        </p:nvSpPr>
        <p:spPr>
          <a:xfrm>
            <a:off x="708660" y="4451985"/>
            <a:ext cx="5669280" cy="4217670"/>
          </a:xfrm>
          <a:prstGeom prst="rect">
            <a:avLst/>
          </a:prstGeom>
        </p:spPr>
        <p:txBody>
          <a:bodyPr vert="horz" lIns="94046" tIns="47023" rIns="94046" bIns="47023" rtlCol="0"/>
          <a:lstStyle/>
          <a:p>
            <a:pPr lvl="0"/>
            <a:r>
              <a:rPr lang="en-CA"/>
              <a:t>Modifiez les styles du texte du masque</a:t>
            </a:r>
          </a:p>
          <a:p>
            <a:pPr lvl="1"/>
            <a:r>
              <a:rPr lang="en-CA"/>
              <a:t>Deuxième niveau</a:t>
            </a:r>
          </a:p>
          <a:p>
            <a:pPr lvl="2"/>
            <a:r>
              <a:rPr lang="en-CA"/>
              <a:t>Troisième niveau</a:t>
            </a:r>
          </a:p>
          <a:p>
            <a:pPr lvl="3"/>
            <a:r>
              <a:rPr lang="en-CA"/>
              <a:t>Quatrième niveau</a:t>
            </a:r>
          </a:p>
          <a:p>
            <a:pPr lvl="4"/>
            <a:r>
              <a:rPr lang="en-CA"/>
              <a:t>Cinquième niveau</a:t>
            </a:r>
          </a:p>
        </p:txBody>
      </p:sp>
      <p:sp>
        <p:nvSpPr>
          <p:cNvPr id="6" name="Espace réservé du pied de page 5"/>
          <p:cNvSpPr>
            <a:spLocks noGrp="1"/>
          </p:cNvSpPr>
          <p:nvPr>
            <p:ph type="ftr" sz="quarter" idx="4"/>
          </p:nvPr>
        </p:nvSpPr>
        <p:spPr>
          <a:xfrm>
            <a:off x="0" y="8902343"/>
            <a:ext cx="3070860" cy="468630"/>
          </a:xfrm>
          <a:prstGeom prst="rect">
            <a:avLst/>
          </a:prstGeom>
        </p:spPr>
        <p:txBody>
          <a:bodyPr vert="horz" lIns="94046" tIns="47023" rIns="94046" bIns="47023" rtlCol="0" anchor="b"/>
          <a:lstStyle>
            <a:lvl1pPr algn="l">
              <a:defRPr sz="1200"/>
            </a:lvl1pPr>
          </a:lstStyle>
          <a:p>
            <a:endParaRPr lang="en-CA"/>
          </a:p>
        </p:txBody>
      </p:sp>
      <p:sp>
        <p:nvSpPr>
          <p:cNvPr id="7" name="Espace réservé du numéro de diapositive 6"/>
          <p:cNvSpPr>
            <a:spLocks noGrp="1"/>
          </p:cNvSpPr>
          <p:nvPr>
            <p:ph type="sldNum" sz="quarter" idx="5"/>
          </p:nvPr>
        </p:nvSpPr>
        <p:spPr>
          <a:xfrm>
            <a:off x="4014100" y="8902343"/>
            <a:ext cx="3070860" cy="468630"/>
          </a:xfrm>
          <a:prstGeom prst="rect">
            <a:avLst/>
          </a:prstGeom>
        </p:spPr>
        <p:txBody>
          <a:bodyPr vert="horz" lIns="94046" tIns="47023" rIns="94046" bIns="47023" rtlCol="0" anchor="b"/>
          <a:lstStyle>
            <a:lvl1pPr algn="r">
              <a:defRPr sz="1200"/>
            </a:lvl1pPr>
          </a:lstStyle>
          <a:p>
            <a:fld id="{C9E63B0C-45FA-42EB-8101-A2B8393445D8}" type="slidenum">
              <a:rPr lang="en-CA" smtClean="0"/>
              <a:pPr/>
              <a:t>‹Nr.›</a:t>
            </a:fld>
            <a:endParaRPr lang="en-CA"/>
          </a:p>
        </p:txBody>
      </p:sp>
    </p:spTree>
    <p:extLst>
      <p:ext uri="{BB962C8B-B14F-4D97-AF65-F5344CB8AC3E}">
        <p14:creationId xmlns:p14="http://schemas.microsoft.com/office/powerpoint/2010/main" val="9076810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tags" Target="../tags/tag8.xml"/><Relationship Id="rId7" Type="http://schemas.openxmlformats.org/officeDocument/2006/relationships/image" Target="../media/image1.emf"/><Relationship Id="rId2" Type="http://schemas.openxmlformats.org/officeDocument/2006/relationships/tags" Target="../tags/tag7.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image" Target="../media/image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blatt">
    <p:bg>
      <p:bgRef idx="1001">
        <a:schemeClr val="bg1"/>
      </p:bgRef>
    </p:bg>
    <p:spTree>
      <p:nvGrpSpPr>
        <p:cNvPr id="1" name=""/>
        <p:cNvGrpSpPr/>
        <p:nvPr/>
      </p:nvGrpSpPr>
      <p:grpSpPr>
        <a:xfrm>
          <a:off x="0" y="0"/>
          <a:ext cx="0" cy="0"/>
          <a:chOff x="0" y="0"/>
          <a:chExt cx="0" cy="0"/>
        </a:xfrm>
      </p:grpSpPr>
      <p:pic>
        <p:nvPicPr>
          <p:cNvPr id="6" name="Grafik 5"/>
          <p:cNvPicPr/>
          <p:nvPr userDrawn="1"/>
        </p:nvPicPr>
        <p:blipFill>
          <a:blip r:embed="rId5">
            <a:extLst>
              <a:ext uri="{28A0092B-C50C-407E-A947-70E740481C1C}">
                <a14:useLocalDpi xmlns:a14="http://schemas.microsoft.com/office/drawing/2010/main" val="0"/>
              </a:ext>
            </a:extLst>
          </a:blip>
          <a:stretch>
            <a:fillRect/>
          </a:stretch>
        </p:blipFill>
        <p:spPr>
          <a:xfrm>
            <a:off x="-31763" y="1"/>
            <a:ext cx="5131357" cy="6858000"/>
          </a:xfrm>
          <a:prstGeom prst="rect">
            <a:avLst/>
          </a:prstGeom>
        </p:spPr>
      </p:pic>
      <p:graphicFrame>
        <p:nvGraphicFramePr>
          <p:cNvPr id="9" name="Object 8" hidden="1"/>
          <p:cNvGraphicFramePr>
            <a:graphicFrameLocks noChangeAspect="1"/>
          </p:cNvGraphicFramePr>
          <p:nvPr>
            <p:custDataLst>
              <p:tags r:id="rId2"/>
            </p:custDataLst>
          </p:nvPr>
        </p:nvGraphicFramePr>
        <p:xfrm>
          <a:off x="2119" y="1590"/>
          <a:ext cx="2116" cy="1587"/>
        </p:xfrm>
        <a:graphic>
          <a:graphicData uri="http://schemas.openxmlformats.org/presentationml/2006/ole">
            <mc:AlternateContent xmlns:mc="http://schemas.openxmlformats.org/markup-compatibility/2006">
              <mc:Choice xmlns:v="urn:schemas-microsoft-com:vml" Requires="v">
                <p:oleObj spid="_x0000_s54442" name="think-cell Slide" r:id="rId6" imgW="360" imgH="360" progId="">
                  <p:embed/>
                </p:oleObj>
              </mc:Choice>
              <mc:Fallback>
                <p:oleObj name="think-cell Slide" r:id="rId6" imgW="360" imgH="360" progId="">
                  <p:embed/>
                  <p:pic>
                    <p:nvPicPr>
                      <p:cNvPr id="0" name="Object 2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19" y="1590"/>
                        <a:ext cx="2116"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 name="Titre 1"/>
          <p:cNvSpPr>
            <a:spLocks noGrp="1"/>
          </p:cNvSpPr>
          <p:nvPr userDrawn="1">
            <p:ph type="ctrTitle" hasCustomPrompt="1"/>
            <p:custDataLst>
              <p:tags r:id="rId3"/>
            </p:custDataLst>
          </p:nvPr>
        </p:nvSpPr>
        <p:spPr>
          <a:xfrm>
            <a:off x="5087888" y="548680"/>
            <a:ext cx="7104112" cy="4536504"/>
          </a:xfrm>
          <a:solidFill>
            <a:srgbClr val="FFFFFF"/>
          </a:solidFill>
        </p:spPr>
        <p:txBody>
          <a:bodyPr lIns="180000" tIns="72000" rIns="72000" bIns="72000" anchor="t" anchorCtr="0">
            <a:normAutofit/>
          </a:bodyPr>
          <a:lstStyle>
            <a:lvl1pPr algn="l">
              <a:lnSpc>
                <a:spcPct val="100000"/>
              </a:lnSpc>
              <a:defRPr sz="2400" u="none" cap="none" baseline="0">
                <a:solidFill>
                  <a:srgbClr val="003399"/>
                </a:solidFill>
                <a:latin typeface="Arial Black" panose="020B0A04020102020204" pitchFamily="34" charset="0"/>
              </a:defRPr>
            </a:lvl1pPr>
          </a:lstStyle>
          <a:p>
            <a:r>
              <a:rPr lang="en-CA" noProof="0" dirty="0"/>
              <a:t>Title</a:t>
            </a:r>
          </a:p>
        </p:txBody>
      </p:sp>
      <p:sp>
        <p:nvSpPr>
          <p:cNvPr id="17" name="Text Placeholder 16"/>
          <p:cNvSpPr>
            <a:spLocks noGrp="1"/>
          </p:cNvSpPr>
          <p:nvPr>
            <p:ph type="body" sz="quarter" idx="10" hasCustomPrompt="1"/>
          </p:nvPr>
        </p:nvSpPr>
        <p:spPr>
          <a:xfrm>
            <a:off x="5087888" y="5373218"/>
            <a:ext cx="7104112" cy="863525"/>
          </a:xfrm>
          <a:solidFill>
            <a:srgbClr val="FFFFFF"/>
          </a:solidFill>
        </p:spPr>
        <p:txBody>
          <a:bodyPr lIns="180000" tIns="72000" rIns="72000" bIns="72000" anchor="ctr">
            <a:normAutofit/>
          </a:bodyPr>
          <a:lstStyle>
            <a:lvl1pPr>
              <a:lnSpc>
                <a:spcPct val="100000"/>
              </a:lnSpc>
              <a:defRPr sz="1600">
                <a:solidFill>
                  <a:srgbClr val="003399"/>
                </a:solidFill>
              </a:defRPr>
            </a:lvl1pPr>
          </a:lstStyle>
          <a:p>
            <a:pPr lvl="0"/>
            <a:r>
              <a:rPr lang="en-CA" noProof="0" dirty="0"/>
              <a:t>Date</a:t>
            </a:r>
          </a:p>
          <a:p>
            <a:pPr lvl="0"/>
            <a:r>
              <a:rPr lang="en-CA" noProof="0" dirty="0"/>
              <a:t>Author</a:t>
            </a:r>
          </a:p>
        </p:txBody>
      </p:sp>
    </p:spTree>
    <p:extLst>
      <p:ext uri="{BB962C8B-B14F-4D97-AF65-F5344CB8AC3E}">
        <p14:creationId xmlns:p14="http://schemas.microsoft.com/office/powerpoint/2010/main" val="128786788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inhalt">
    <p:spTree>
      <p:nvGrpSpPr>
        <p:cNvPr id="1" name=""/>
        <p:cNvGrpSpPr/>
        <p:nvPr/>
      </p:nvGrpSpPr>
      <p:grpSpPr>
        <a:xfrm>
          <a:off x="0" y="0"/>
          <a:ext cx="0" cy="0"/>
          <a:chOff x="0" y="0"/>
          <a:chExt cx="0" cy="0"/>
        </a:xfrm>
      </p:grpSpPr>
      <p:sp>
        <p:nvSpPr>
          <p:cNvPr id="2" name="Titre 1"/>
          <p:cNvSpPr>
            <a:spLocks noGrp="1"/>
          </p:cNvSpPr>
          <p:nvPr>
            <p:ph type="title" hasCustomPrompt="1"/>
          </p:nvPr>
        </p:nvSpPr>
        <p:spPr/>
        <p:txBody>
          <a:bodyPr/>
          <a:lstStyle>
            <a:lvl1pPr>
              <a:lnSpc>
                <a:spcPct val="100000"/>
              </a:lnSpc>
              <a:defRPr/>
            </a:lvl1pPr>
          </a:lstStyle>
          <a:p>
            <a:r>
              <a:rPr lang="en-CA" noProof="0"/>
              <a:t>Click to edit title</a:t>
            </a:r>
            <a:endParaRPr lang="en-CA" dirty="0"/>
          </a:p>
        </p:txBody>
      </p:sp>
      <p:sp>
        <p:nvSpPr>
          <p:cNvPr id="3" name="Espace réservé du contenu 2"/>
          <p:cNvSpPr>
            <a:spLocks noGrp="1"/>
          </p:cNvSpPr>
          <p:nvPr>
            <p:ph idx="1" hasCustomPrompt="1"/>
          </p:nvPr>
        </p:nvSpPr>
        <p:spPr>
          <a:xfrm>
            <a:off x="479377" y="1052736"/>
            <a:ext cx="11196980" cy="4896544"/>
          </a:xfrm>
        </p:spPr>
        <p:txBody>
          <a:bodyPr lIns="72000" rIns="72000"/>
          <a:lstStyle>
            <a:lvl1pPr>
              <a:lnSpc>
                <a:spcPct val="100000"/>
              </a:lnSpc>
              <a:spcBef>
                <a:spcPts val="600"/>
              </a:spcBef>
              <a:defRPr/>
            </a:lvl1pPr>
            <a:lvl2pPr>
              <a:lnSpc>
                <a:spcPct val="100000"/>
              </a:lnSpc>
              <a:buClr>
                <a:srgbClr val="808D97"/>
              </a:buClr>
              <a:defRPr/>
            </a:lvl2pPr>
            <a:lvl3pPr>
              <a:lnSpc>
                <a:spcPct val="100000"/>
              </a:lnSpc>
              <a:buClr>
                <a:srgbClr val="8996A0"/>
              </a:buClr>
              <a:defRPr sz="1200"/>
            </a:lvl3pPr>
            <a:lvl4pPr>
              <a:lnSpc>
                <a:spcPct val="100000"/>
              </a:lnSpc>
              <a:buClr>
                <a:srgbClr val="8996A0"/>
              </a:buClr>
              <a:defRPr sz="1200"/>
            </a:lvl4pPr>
          </a:lstStyle>
          <a:p>
            <a:pPr lvl="0"/>
            <a:r>
              <a:rPr lang="en-CA" dirty="0"/>
              <a:t>Click to edit text</a:t>
            </a:r>
          </a:p>
          <a:p>
            <a:pPr lvl="1"/>
            <a:r>
              <a:rPr lang="en-CA" dirty="0"/>
              <a:t>Second level</a:t>
            </a:r>
          </a:p>
          <a:p>
            <a:pPr lvl="2"/>
            <a:r>
              <a:rPr lang="en-CA" dirty="0"/>
              <a:t>Third level</a:t>
            </a:r>
          </a:p>
          <a:p>
            <a:pPr lvl="3"/>
            <a:r>
              <a:rPr lang="en-CA" dirty="0"/>
              <a:t>Fourth level</a:t>
            </a:r>
          </a:p>
        </p:txBody>
      </p:sp>
      <p:sp>
        <p:nvSpPr>
          <p:cNvPr id="9" name="Text Placeholder 6"/>
          <p:cNvSpPr>
            <a:spLocks noGrp="1"/>
          </p:cNvSpPr>
          <p:nvPr>
            <p:ph type="body" sz="quarter" idx="16" hasCustomPrompt="1"/>
          </p:nvPr>
        </p:nvSpPr>
        <p:spPr>
          <a:xfrm>
            <a:off x="1007435" y="6308727"/>
            <a:ext cx="8159850" cy="360363"/>
          </a:xfrm>
        </p:spPr>
        <p:txBody>
          <a:bodyPr vert="horz" lIns="72000" tIns="45720" rIns="72000" bIns="45720" rtlCol="0" anchor="ctr">
            <a:noAutofit/>
          </a:bodyPr>
          <a:lstStyle>
            <a:lvl1pPr>
              <a:lnSpc>
                <a:spcPct val="100000"/>
              </a:lnSpc>
              <a:spcBef>
                <a:spcPts val="0"/>
              </a:spcBef>
              <a:defRPr lang="en-CA" sz="1000" kern="1200" dirty="0">
                <a:solidFill>
                  <a:schemeClr val="tx1">
                    <a:lumMod val="65000"/>
                    <a:lumOff val="35000"/>
                  </a:schemeClr>
                </a:solidFill>
                <a:latin typeface="+mn-lt"/>
                <a:ea typeface="+mn-ea"/>
                <a:cs typeface="+mn-cs"/>
              </a:defRPr>
            </a:lvl1pPr>
            <a:lvl2pPr>
              <a:defRPr sz="1000"/>
            </a:lvl2pPr>
            <a:lvl3pPr>
              <a:defRPr sz="1000"/>
            </a:lvl3pPr>
            <a:lvl4pPr>
              <a:defRPr sz="1000"/>
            </a:lvl4pPr>
            <a:lvl5pPr>
              <a:defRPr sz="1000"/>
            </a:lvl5pPr>
          </a:lstStyle>
          <a:p>
            <a:pPr marL="0" lvl="0" indent="0" algn="l" defTabSz="914400" rtl="0" eaLnBrk="1" latinLnBrk="0" hangingPunct="1">
              <a:lnSpc>
                <a:spcPts val="1600"/>
              </a:lnSpc>
              <a:spcBef>
                <a:spcPts val="0"/>
              </a:spcBef>
              <a:buFont typeface="Arial" pitchFamily="34" charset="0"/>
              <a:buNone/>
            </a:pPr>
            <a:r>
              <a:rPr lang="en-CA" dirty="0"/>
              <a:t>Click to add notes</a:t>
            </a:r>
          </a:p>
        </p:txBody>
      </p:sp>
    </p:spTree>
    <p:extLst>
      <p:ext uri="{BB962C8B-B14F-4D97-AF65-F5344CB8AC3E}">
        <p14:creationId xmlns:p14="http://schemas.microsoft.com/office/powerpoint/2010/main" val="1789523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inhalt, gleiche Grüsse">
    <p:spTree>
      <p:nvGrpSpPr>
        <p:cNvPr id="1" name=""/>
        <p:cNvGrpSpPr/>
        <p:nvPr/>
      </p:nvGrpSpPr>
      <p:grpSpPr>
        <a:xfrm>
          <a:off x="0" y="0"/>
          <a:ext cx="0" cy="0"/>
          <a:chOff x="0" y="0"/>
          <a:chExt cx="0" cy="0"/>
        </a:xfrm>
      </p:grpSpPr>
      <p:sp>
        <p:nvSpPr>
          <p:cNvPr id="2" name="Titre 1"/>
          <p:cNvSpPr>
            <a:spLocks noGrp="1"/>
          </p:cNvSpPr>
          <p:nvPr>
            <p:ph type="title" hasCustomPrompt="1"/>
          </p:nvPr>
        </p:nvSpPr>
        <p:spPr/>
        <p:txBody>
          <a:bodyPr/>
          <a:lstStyle>
            <a:lvl1pPr>
              <a:defRPr/>
            </a:lvl1pPr>
          </a:lstStyle>
          <a:p>
            <a:r>
              <a:rPr lang="en-CA" noProof="0"/>
              <a:t>Click to edit title</a:t>
            </a:r>
            <a:endParaRPr lang="en-CA" dirty="0"/>
          </a:p>
        </p:txBody>
      </p:sp>
      <p:sp>
        <p:nvSpPr>
          <p:cNvPr id="3" name="Espace réservé du contenu 2"/>
          <p:cNvSpPr>
            <a:spLocks noGrp="1"/>
          </p:cNvSpPr>
          <p:nvPr>
            <p:ph idx="1" hasCustomPrompt="1"/>
          </p:nvPr>
        </p:nvSpPr>
        <p:spPr>
          <a:xfrm>
            <a:off x="479375" y="1052736"/>
            <a:ext cx="11232000" cy="4896544"/>
          </a:xfrm>
        </p:spPr>
        <p:txBody>
          <a:bodyPr lIns="72000" rIns="72000">
            <a:normAutofit/>
          </a:bodyPr>
          <a:lstStyle>
            <a:lvl1pPr>
              <a:lnSpc>
                <a:spcPct val="100000"/>
              </a:lnSpc>
              <a:spcBef>
                <a:spcPts val="600"/>
              </a:spcBef>
              <a:defRPr sz="1600"/>
            </a:lvl1pPr>
            <a:lvl2pPr>
              <a:lnSpc>
                <a:spcPct val="100000"/>
              </a:lnSpc>
              <a:spcBef>
                <a:spcPts val="600"/>
              </a:spcBef>
              <a:buClr>
                <a:srgbClr val="8996A0"/>
              </a:buClr>
              <a:defRPr sz="1600"/>
            </a:lvl2pPr>
            <a:lvl3pPr>
              <a:lnSpc>
                <a:spcPct val="100000"/>
              </a:lnSpc>
              <a:spcBef>
                <a:spcPts val="600"/>
              </a:spcBef>
              <a:buClr>
                <a:srgbClr val="8996A0"/>
              </a:buClr>
              <a:defRPr sz="1600"/>
            </a:lvl3pPr>
            <a:lvl4pPr>
              <a:lnSpc>
                <a:spcPct val="100000"/>
              </a:lnSpc>
              <a:spcBef>
                <a:spcPts val="600"/>
              </a:spcBef>
              <a:buClr>
                <a:srgbClr val="8996A0"/>
              </a:buClr>
              <a:defRPr sz="1600"/>
            </a:lvl4pPr>
            <a:lvl5pPr>
              <a:lnSpc>
                <a:spcPts val="1600"/>
              </a:lnSpc>
              <a:spcBef>
                <a:spcPts val="600"/>
              </a:spcBef>
              <a:buClr>
                <a:srgbClr val="8996A0"/>
              </a:buClr>
              <a:defRPr sz="1600"/>
            </a:lvl5pPr>
          </a:lstStyle>
          <a:p>
            <a:pPr lvl="0"/>
            <a:r>
              <a:rPr lang="en-CA" dirty="0"/>
              <a:t>Click to edit text</a:t>
            </a:r>
          </a:p>
          <a:p>
            <a:pPr lvl="1"/>
            <a:r>
              <a:rPr lang="en-CA" dirty="0"/>
              <a:t>Second level</a:t>
            </a:r>
          </a:p>
          <a:p>
            <a:pPr lvl="2"/>
            <a:r>
              <a:rPr lang="en-CA" dirty="0"/>
              <a:t>Third level</a:t>
            </a:r>
          </a:p>
          <a:p>
            <a:pPr lvl="3"/>
            <a:r>
              <a:rPr lang="en-CA" dirty="0"/>
              <a:t>Fourth level</a:t>
            </a:r>
          </a:p>
        </p:txBody>
      </p:sp>
      <p:sp>
        <p:nvSpPr>
          <p:cNvPr id="6" name="Text Placeholder 6"/>
          <p:cNvSpPr>
            <a:spLocks noGrp="1"/>
          </p:cNvSpPr>
          <p:nvPr>
            <p:ph type="body" sz="quarter" idx="16" hasCustomPrompt="1"/>
          </p:nvPr>
        </p:nvSpPr>
        <p:spPr>
          <a:xfrm>
            <a:off x="1007435" y="6308727"/>
            <a:ext cx="8159850" cy="360363"/>
          </a:xfrm>
        </p:spPr>
        <p:txBody>
          <a:bodyPr anchor="ctr">
            <a:noAutofit/>
          </a:bodyPr>
          <a:lstStyle>
            <a:lvl1pPr>
              <a:lnSpc>
                <a:spcPct val="100000"/>
              </a:lnSpc>
              <a:spcBef>
                <a:spcPts val="0"/>
              </a:spcBef>
              <a:defRPr sz="1000">
                <a:solidFill>
                  <a:schemeClr val="tx1">
                    <a:lumMod val="65000"/>
                    <a:lumOff val="35000"/>
                  </a:schemeClr>
                </a:solidFill>
              </a:defRPr>
            </a:lvl1pPr>
            <a:lvl2pPr>
              <a:defRPr sz="1000"/>
            </a:lvl2pPr>
            <a:lvl3pPr>
              <a:defRPr sz="1000"/>
            </a:lvl3pPr>
            <a:lvl4pPr>
              <a:defRPr sz="1000"/>
            </a:lvl4pPr>
            <a:lvl5pPr>
              <a:defRPr sz="1000"/>
            </a:lvl5pPr>
          </a:lstStyle>
          <a:p>
            <a:pPr lvl="0"/>
            <a:r>
              <a:rPr lang="en-CA" dirty="0"/>
              <a:t>Click to add notes</a:t>
            </a:r>
          </a:p>
        </p:txBody>
      </p:sp>
    </p:spTree>
    <p:extLst>
      <p:ext uri="{BB962C8B-B14F-4D97-AF65-F5344CB8AC3E}">
        <p14:creationId xmlns:p14="http://schemas.microsoft.com/office/powerpoint/2010/main" val="4271648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Zwei Spalten">
    <p:spTree>
      <p:nvGrpSpPr>
        <p:cNvPr id="1" name=""/>
        <p:cNvGrpSpPr/>
        <p:nvPr/>
      </p:nvGrpSpPr>
      <p:grpSpPr>
        <a:xfrm>
          <a:off x="0" y="0"/>
          <a:ext cx="0" cy="0"/>
          <a:chOff x="0" y="0"/>
          <a:chExt cx="0" cy="0"/>
        </a:xfrm>
      </p:grpSpPr>
      <p:sp>
        <p:nvSpPr>
          <p:cNvPr id="2" name="Titre 1"/>
          <p:cNvSpPr>
            <a:spLocks noGrp="1"/>
          </p:cNvSpPr>
          <p:nvPr>
            <p:ph type="title" hasCustomPrompt="1"/>
          </p:nvPr>
        </p:nvSpPr>
        <p:spPr/>
        <p:txBody>
          <a:bodyPr/>
          <a:lstStyle/>
          <a:p>
            <a:r>
              <a:rPr lang="en-CA"/>
              <a:t>Click to edit title</a:t>
            </a:r>
            <a:endParaRPr lang="en-CA" dirty="0"/>
          </a:p>
        </p:txBody>
      </p:sp>
      <p:sp>
        <p:nvSpPr>
          <p:cNvPr id="3" name="Espace réservé du contenu 2"/>
          <p:cNvSpPr>
            <a:spLocks noGrp="1"/>
          </p:cNvSpPr>
          <p:nvPr>
            <p:ph sz="half" idx="1" hasCustomPrompt="1"/>
          </p:nvPr>
        </p:nvSpPr>
        <p:spPr>
          <a:xfrm>
            <a:off x="479376" y="1052736"/>
            <a:ext cx="5376000" cy="4896544"/>
          </a:xfrm>
          <a:ln>
            <a:noFill/>
          </a:ln>
        </p:spPr>
        <p:txBody>
          <a:bodyPr>
            <a:normAutofit/>
          </a:bodyPr>
          <a:lstStyle>
            <a:lvl1pPr>
              <a:lnSpc>
                <a:spcPct val="100000"/>
              </a:lnSpc>
              <a:defRPr sz="1600"/>
            </a:lvl1pPr>
            <a:lvl2pPr>
              <a:lnSpc>
                <a:spcPct val="100000"/>
              </a:lnSpc>
              <a:buClr>
                <a:srgbClr val="8996A0"/>
              </a:buClr>
              <a:defRPr sz="1400"/>
            </a:lvl2pPr>
            <a:lvl3pPr>
              <a:lnSpc>
                <a:spcPct val="100000"/>
              </a:lnSpc>
              <a:buClr>
                <a:srgbClr val="8996A0"/>
              </a:buClr>
              <a:defRPr sz="1200"/>
            </a:lvl3pPr>
            <a:lvl4pPr>
              <a:lnSpc>
                <a:spcPct val="100000"/>
              </a:lnSpc>
              <a:buClr>
                <a:srgbClr val="8996A0"/>
              </a:buClr>
              <a:defRPr sz="1200"/>
            </a:lvl4pPr>
            <a:lvl5pPr>
              <a:buClr>
                <a:srgbClr val="8996A0"/>
              </a:buClr>
              <a:defRPr sz="1200"/>
            </a:lvl5pPr>
            <a:lvl6pPr>
              <a:defRPr sz="1800"/>
            </a:lvl6pPr>
            <a:lvl7pPr>
              <a:defRPr sz="1800"/>
            </a:lvl7pPr>
            <a:lvl8pPr>
              <a:defRPr sz="1800"/>
            </a:lvl8pPr>
            <a:lvl9pPr>
              <a:defRPr sz="1800"/>
            </a:lvl9pPr>
          </a:lstStyle>
          <a:p>
            <a:pPr lvl="0"/>
            <a:r>
              <a:rPr lang="en-CA" dirty="0"/>
              <a:t>Click to edit text</a:t>
            </a:r>
          </a:p>
          <a:p>
            <a:pPr lvl="1"/>
            <a:r>
              <a:rPr lang="en-CA" dirty="0"/>
              <a:t>Second level</a:t>
            </a:r>
          </a:p>
          <a:p>
            <a:pPr lvl="2"/>
            <a:r>
              <a:rPr lang="en-CA" dirty="0"/>
              <a:t>Third level</a:t>
            </a:r>
          </a:p>
          <a:p>
            <a:pPr lvl="3"/>
            <a:r>
              <a:rPr lang="en-CA" dirty="0"/>
              <a:t>Fourth level</a:t>
            </a:r>
          </a:p>
        </p:txBody>
      </p:sp>
      <p:sp>
        <p:nvSpPr>
          <p:cNvPr id="4" name="Espace réservé du contenu 3"/>
          <p:cNvSpPr>
            <a:spLocks noGrp="1"/>
          </p:cNvSpPr>
          <p:nvPr>
            <p:ph sz="half" idx="2" hasCustomPrompt="1"/>
          </p:nvPr>
        </p:nvSpPr>
        <p:spPr>
          <a:xfrm>
            <a:off x="6335268" y="1052736"/>
            <a:ext cx="5376000" cy="4896544"/>
          </a:xfrm>
          <a:ln>
            <a:noFill/>
          </a:ln>
        </p:spPr>
        <p:txBody>
          <a:bodyPr>
            <a:normAutofit/>
          </a:bodyPr>
          <a:lstStyle>
            <a:lvl1pPr>
              <a:lnSpc>
                <a:spcPct val="100000"/>
              </a:lnSpc>
              <a:defRPr sz="1600"/>
            </a:lvl1pPr>
            <a:lvl2pPr>
              <a:lnSpc>
                <a:spcPct val="100000"/>
              </a:lnSpc>
              <a:buClr>
                <a:srgbClr val="8996A0"/>
              </a:buClr>
              <a:defRPr sz="1400"/>
            </a:lvl2pPr>
            <a:lvl3pPr>
              <a:lnSpc>
                <a:spcPct val="100000"/>
              </a:lnSpc>
              <a:buClr>
                <a:srgbClr val="8996A0"/>
              </a:buClr>
              <a:defRPr sz="1200"/>
            </a:lvl3pPr>
            <a:lvl4pPr>
              <a:lnSpc>
                <a:spcPct val="100000"/>
              </a:lnSpc>
              <a:buClr>
                <a:srgbClr val="8996A0"/>
              </a:buClr>
              <a:defRPr sz="1200"/>
            </a:lvl4pPr>
            <a:lvl5pPr>
              <a:buClr>
                <a:srgbClr val="8996A0"/>
              </a:buClr>
              <a:defRPr sz="1200"/>
            </a:lvl5pPr>
            <a:lvl6pPr>
              <a:defRPr sz="1800"/>
            </a:lvl6pPr>
            <a:lvl7pPr>
              <a:defRPr sz="1800"/>
            </a:lvl7pPr>
            <a:lvl8pPr>
              <a:defRPr sz="1800"/>
            </a:lvl8pPr>
            <a:lvl9pPr>
              <a:defRPr sz="1800"/>
            </a:lvl9pPr>
          </a:lstStyle>
          <a:p>
            <a:pPr lvl="0"/>
            <a:r>
              <a:rPr lang="en-CA"/>
              <a:t>Click to edit text</a:t>
            </a:r>
          </a:p>
          <a:p>
            <a:pPr lvl="1"/>
            <a:r>
              <a:rPr lang="en-CA"/>
              <a:t>Second level</a:t>
            </a:r>
          </a:p>
          <a:p>
            <a:pPr lvl="2"/>
            <a:r>
              <a:rPr lang="en-CA"/>
              <a:t>Third level</a:t>
            </a:r>
          </a:p>
          <a:p>
            <a:pPr lvl="3"/>
            <a:r>
              <a:rPr lang="en-CA"/>
              <a:t>Fourth level</a:t>
            </a:r>
            <a:endParaRPr lang="en-CA" dirty="0"/>
          </a:p>
        </p:txBody>
      </p:sp>
      <p:sp>
        <p:nvSpPr>
          <p:cNvPr id="15" name="Text Placeholder 6"/>
          <p:cNvSpPr>
            <a:spLocks noGrp="1"/>
          </p:cNvSpPr>
          <p:nvPr>
            <p:ph type="body" sz="quarter" idx="16" hasCustomPrompt="1"/>
          </p:nvPr>
        </p:nvSpPr>
        <p:spPr>
          <a:xfrm>
            <a:off x="1007435" y="6308727"/>
            <a:ext cx="8159850" cy="360363"/>
          </a:xfrm>
        </p:spPr>
        <p:txBody>
          <a:bodyPr anchor="ctr">
            <a:noAutofit/>
          </a:bodyPr>
          <a:lstStyle>
            <a:lvl1pPr>
              <a:lnSpc>
                <a:spcPct val="100000"/>
              </a:lnSpc>
              <a:spcBef>
                <a:spcPts val="0"/>
              </a:spcBef>
              <a:defRPr sz="1000">
                <a:solidFill>
                  <a:schemeClr val="tx1">
                    <a:lumMod val="65000"/>
                    <a:lumOff val="35000"/>
                  </a:schemeClr>
                </a:solidFill>
              </a:defRPr>
            </a:lvl1pPr>
            <a:lvl2pPr>
              <a:defRPr sz="1000"/>
            </a:lvl2pPr>
            <a:lvl3pPr>
              <a:defRPr sz="1000"/>
            </a:lvl3pPr>
            <a:lvl4pPr>
              <a:defRPr sz="1000"/>
            </a:lvl4pPr>
            <a:lvl5pPr>
              <a:defRPr sz="1000"/>
            </a:lvl5pPr>
          </a:lstStyle>
          <a:p>
            <a:pPr lvl="0"/>
            <a:r>
              <a:rPr lang="en-CA" dirty="0"/>
              <a:t>Click to add notes</a:t>
            </a:r>
          </a:p>
        </p:txBody>
      </p:sp>
    </p:spTree>
    <p:extLst>
      <p:ext uri="{BB962C8B-B14F-4D97-AF65-F5344CB8AC3E}">
        <p14:creationId xmlns:p14="http://schemas.microsoft.com/office/powerpoint/2010/main" val="29612405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Zwei Spalten mit Überschriften">
    <p:spTree>
      <p:nvGrpSpPr>
        <p:cNvPr id="1" name=""/>
        <p:cNvGrpSpPr/>
        <p:nvPr/>
      </p:nvGrpSpPr>
      <p:grpSpPr>
        <a:xfrm>
          <a:off x="0" y="0"/>
          <a:ext cx="0" cy="0"/>
          <a:chOff x="0" y="0"/>
          <a:chExt cx="0" cy="0"/>
        </a:xfrm>
      </p:grpSpPr>
      <p:sp>
        <p:nvSpPr>
          <p:cNvPr id="2" name="Titre 1"/>
          <p:cNvSpPr>
            <a:spLocks noGrp="1"/>
          </p:cNvSpPr>
          <p:nvPr>
            <p:ph type="title" hasCustomPrompt="1"/>
          </p:nvPr>
        </p:nvSpPr>
        <p:spPr/>
        <p:txBody>
          <a:bodyPr/>
          <a:lstStyle/>
          <a:p>
            <a:r>
              <a:rPr lang="en-CA"/>
              <a:t>Click to edit title</a:t>
            </a:r>
            <a:endParaRPr lang="en-CA" dirty="0"/>
          </a:p>
        </p:txBody>
      </p:sp>
      <p:sp>
        <p:nvSpPr>
          <p:cNvPr id="3" name="Espace réservé du contenu 2"/>
          <p:cNvSpPr>
            <a:spLocks noGrp="1"/>
          </p:cNvSpPr>
          <p:nvPr>
            <p:ph sz="half" idx="1" hasCustomPrompt="1"/>
          </p:nvPr>
        </p:nvSpPr>
        <p:spPr>
          <a:xfrm>
            <a:off x="479376" y="1484784"/>
            <a:ext cx="5376000" cy="4464496"/>
          </a:xfrm>
          <a:ln>
            <a:noFill/>
          </a:ln>
        </p:spPr>
        <p:txBody>
          <a:bodyPr>
            <a:normAutofit/>
          </a:bodyPr>
          <a:lstStyle>
            <a:lvl1pPr>
              <a:lnSpc>
                <a:spcPct val="100000"/>
              </a:lnSpc>
              <a:defRPr sz="1600"/>
            </a:lvl1pPr>
            <a:lvl2pPr>
              <a:lnSpc>
                <a:spcPct val="100000"/>
              </a:lnSpc>
              <a:buClr>
                <a:srgbClr val="8996A0"/>
              </a:buClr>
              <a:defRPr sz="1400"/>
            </a:lvl2pPr>
            <a:lvl3pPr>
              <a:lnSpc>
                <a:spcPct val="100000"/>
              </a:lnSpc>
              <a:buClr>
                <a:srgbClr val="8996A0"/>
              </a:buClr>
              <a:defRPr sz="1200"/>
            </a:lvl3pPr>
            <a:lvl4pPr>
              <a:lnSpc>
                <a:spcPct val="100000"/>
              </a:lnSpc>
              <a:buClr>
                <a:srgbClr val="8996A0"/>
              </a:buClr>
              <a:defRPr sz="1200"/>
            </a:lvl4pPr>
            <a:lvl5pPr>
              <a:buClr>
                <a:srgbClr val="8996A0"/>
              </a:buClr>
              <a:defRPr sz="1200"/>
            </a:lvl5pPr>
            <a:lvl6pPr>
              <a:defRPr sz="1800"/>
            </a:lvl6pPr>
            <a:lvl7pPr>
              <a:defRPr sz="1800"/>
            </a:lvl7pPr>
            <a:lvl8pPr>
              <a:defRPr sz="1800"/>
            </a:lvl8pPr>
            <a:lvl9pPr>
              <a:defRPr sz="1800"/>
            </a:lvl9pPr>
          </a:lstStyle>
          <a:p>
            <a:pPr lvl="0"/>
            <a:r>
              <a:rPr lang="en-CA"/>
              <a:t>Click to edit text</a:t>
            </a:r>
          </a:p>
          <a:p>
            <a:pPr lvl="1"/>
            <a:r>
              <a:rPr lang="en-CA"/>
              <a:t>Second level</a:t>
            </a:r>
          </a:p>
          <a:p>
            <a:pPr lvl="2"/>
            <a:r>
              <a:rPr lang="en-CA"/>
              <a:t>Third level</a:t>
            </a:r>
          </a:p>
          <a:p>
            <a:pPr lvl="3"/>
            <a:r>
              <a:rPr lang="en-CA"/>
              <a:t>Fourth level</a:t>
            </a:r>
            <a:endParaRPr lang="en-CA" dirty="0"/>
          </a:p>
        </p:txBody>
      </p:sp>
      <p:sp>
        <p:nvSpPr>
          <p:cNvPr id="4" name="Espace réservé du contenu 3"/>
          <p:cNvSpPr>
            <a:spLocks noGrp="1"/>
          </p:cNvSpPr>
          <p:nvPr>
            <p:ph sz="half" idx="2" hasCustomPrompt="1"/>
          </p:nvPr>
        </p:nvSpPr>
        <p:spPr>
          <a:xfrm>
            <a:off x="6335268" y="1484784"/>
            <a:ext cx="5376000" cy="4464496"/>
          </a:xfrm>
          <a:ln>
            <a:noFill/>
          </a:ln>
        </p:spPr>
        <p:txBody>
          <a:bodyPr>
            <a:normAutofit/>
          </a:bodyPr>
          <a:lstStyle>
            <a:lvl1pPr>
              <a:lnSpc>
                <a:spcPct val="100000"/>
              </a:lnSpc>
              <a:defRPr sz="1600"/>
            </a:lvl1pPr>
            <a:lvl2pPr>
              <a:lnSpc>
                <a:spcPct val="100000"/>
              </a:lnSpc>
              <a:buClr>
                <a:srgbClr val="8996A0"/>
              </a:buClr>
              <a:defRPr sz="1400"/>
            </a:lvl2pPr>
            <a:lvl3pPr>
              <a:lnSpc>
                <a:spcPct val="100000"/>
              </a:lnSpc>
              <a:buClr>
                <a:srgbClr val="8996A0"/>
              </a:buClr>
              <a:defRPr sz="1200"/>
            </a:lvl3pPr>
            <a:lvl4pPr>
              <a:lnSpc>
                <a:spcPct val="100000"/>
              </a:lnSpc>
              <a:buClr>
                <a:srgbClr val="8996A0"/>
              </a:buClr>
              <a:defRPr sz="1200"/>
            </a:lvl4pPr>
            <a:lvl5pPr>
              <a:buClr>
                <a:srgbClr val="8996A0"/>
              </a:buClr>
              <a:defRPr sz="1200"/>
            </a:lvl5pPr>
            <a:lvl6pPr>
              <a:defRPr sz="1800"/>
            </a:lvl6pPr>
            <a:lvl7pPr>
              <a:defRPr sz="1800"/>
            </a:lvl7pPr>
            <a:lvl8pPr>
              <a:defRPr sz="1800"/>
            </a:lvl8pPr>
            <a:lvl9pPr>
              <a:defRPr sz="1800"/>
            </a:lvl9pPr>
          </a:lstStyle>
          <a:p>
            <a:pPr lvl="0"/>
            <a:r>
              <a:rPr lang="en-CA"/>
              <a:t>Click to edit text</a:t>
            </a:r>
          </a:p>
          <a:p>
            <a:pPr lvl="1"/>
            <a:r>
              <a:rPr lang="en-CA"/>
              <a:t>Second level</a:t>
            </a:r>
          </a:p>
          <a:p>
            <a:pPr lvl="2"/>
            <a:r>
              <a:rPr lang="en-CA"/>
              <a:t>Third level</a:t>
            </a:r>
          </a:p>
          <a:p>
            <a:pPr lvl="3"/>
            <a:r>
              <a:rPr lang="en-CA"/>
              <a:t>Fourth level</a:t>
            </a:r>
            <a:endParaRPr lang="en-CA" dirty="0"/>
          </a:p>
        </p:txBody>
      </p:sp>
      <p:sp>
        <p:nvSpPr>
          <p:cNvPr id="13" name="Espace réservé du texte 2"/>
          <p:cNvSpPr>
            <a:spLocks noGrp="1"/>
          </p:cNvSpPr>
          <p:nvPr>
            <p:ph type="body" idx="14" hasCustomPrompt="1"/>
          </p:nvPr>
        </p:nvSpPr>
        <p:spPr>
          <a:xfrm>
            <a:off x="479376" y="1052736"/>
            <a:ext cx="5376000" cy="360040"/>
          </a:xfrm>
        </p:spPr>
        <p:txBody>
          <a:bodyPr lIns="72000" rIns="72000" anchor="ctr" anchorCtr="0">
            <a:normAutofit/>
          </a:bodyPr>
          <a:lstStyle>
            <a:lvl1pPr marL="0" indent="0">
              <a:buNone/>
              <a:defRPr lang="fr-FR" sz="1600" b="1" kern="1200" cap="all" baseline="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1600"/>
              </a:lnSpc>
              <a:spcBef>
                <a:spcPts val="600"/>
              </a:spcBef>
              <a:buFont typeface="Arial" pitchFamily="34" charset="0"/>
              <a:buNone/>
            </a:pPr>
            <a:r>
              <a:rPr lang="en-CA" dirty="0"/>
              <a:t>Click to edit text</a:t>
            </a:r>
          </a:p>
        </p:txBody>
      </p:sp>
      <p:sp>
        <p:nvSpPr>
          <p:cNvPr id="14" name="Espace réservé du texte 4"/>
          <p:cNvSpPr>
            <a:spLocks noGrp="1"/>
          </p:cNvSpPr>
          <p:nvPr>
            <p:ph type="body" sz="quarter" idx="3" hasCustomPrompt="1"/>
          </p:nvPr>
        </p:nvSpPr>
        <p:spPr>
          <a:xfrm>
            <a:off x="6336624" y="1052736"/>
            <a:ext cx="5376000" cy="360040"/>
          </a:xfrm>
        </p:spPr>
        <p:txBody>
          <a:bodyPr lIns="72000" rIns="72000" anchor="ctr" anchorCtr="0">
            <a:normAutofit/>
          </a:bodyPr>
          <a:lstStyle>
            <a:lvl1pPr marL="0" indent="0">
              <a:lnSpc>
                <a:spcPct val="100000"/>
              </a:lnSpc>
              <a:buNone/>
              <a:defRPr lang="fr-FR" sz="1600" b="1" kern="1200" cap="all" baseline="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ts val="1600"/>
              </a:lnSpc>
              <a:spcBef>
                <a:spcPts val="600"/>
              </a:spcBef>
              <a:buFont typeface="Arial" pitchFamily="34" charset="0"/>
              <a:buNone/>
            </a:pPr>
            <a:r>
              <a:rPr lang="en-CA" dirty="0"/>
              <a:t>Click to edit text</a:t>
            </a:r>
          </a:p>
        </p:txBody>
      </p:sp>
      <p:sp>
        <p:nvSpPr>
          <p:cNvPr id="15" name="Text Placeholder 6"/>
          <p:cNvSpPr>
            <a:spLocks noGrp="1"/>
          </p:cNvSpPr>
          <p:nvPr>
            <p:ph type="body" sz="quarter" idx="16" hasCustomPrompt="1"/>
          </p:nvPr>
        </p:nvSpPr>
        <p:spPr>
          <a:xfrm>
            <a:off x="1007435" y="6308727"/>
            <a:ext cx="8159850" cy="360363"/>
          </a:xfrm>
        </p:spPr>
        <p:txBody>
          <a:bodyPr anchor="ctr">
            <a:noAutofit/>
          </a:bodyPr>
          <a:lstStyle>
            <a:lvl1pPr>
              <a:lnSpc>
                <a:spcPct val="100000"/>
              </a:lnSpc>
              <a:spcBef>
                <a:spcPts val="0"/>
              </a:spcBef>
              <a:defRPr sz="1000">
                <a:solidFill>
                  <a:schemeClr val="tx1">
                    <a:lumMod val="65000"/>
                    <a:lumOff val="35000"/>
                  </a:schemeClr>
                </a:solidFill>
              </a:defRPr>
            </a:lvl1pPr>
            <a:lvl2pPr>
              <a:defRPr sz="1000"/>
            </a:lvl2pPr>
            <a:lvl3pPr>
              <a:defRPr sz="1000"/>
            </a:lvl3pPr>
            <a:lvl4pPr>
              <a:defRPr sz="1000"/>
            </a:lvl4pPr>
            <a:lvl5pPr>
              <a:defRPr sz="1000"/>
            </a:lvl5pPr>
          </a:lstStyle>
          <a:p>
            <a:pPr lvl="0"/>
            <a:r>
              <a:rPr lang="en-CA" dirty="0"/>
              <a:t>Click to add notes</a:t>
            </a:r>
          </a:p>
        </p:txBody>
      </p:sp>
    </p:spTree>
    <p:extLst>
      <p:ext uri="{BB962C8B-B14F-4D97-AF65-F5344CB8AC3E}">
        <p14:creationId xmlns:p14="http://schemas.microsoft.com/office/powerpoint/2010/main" val="4253000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eres Blatt">
    <p:spTree>
      <p:nvGrpSpPr>
        <p:cNvPr id="1" name=""/>
        <p:cNvGrpSpPr/>
        <p:nvPr/>
      </p:nvGrpSpPr>
      <p:grpSpPr>
        <a:xfrm>
          <a:off x="0" y="0"/>
          <a:ext cx="0" cy="0"/>
          <a:chOff x="0" y="0"/>
          <a:chExt cx="0" cy="0"/>
        </a:xfrm>
      </p:grpSpPr>
      <p:sp>
        <p:nvSpPr>
          <p:cNvPr id="2" name="Titre 1"/>
          <p:cNvSpPr>
            <a:spLocks noGrp="1"/>
          </p:cNvSpPr>
          <p:nvPr>
            <p:ph type="title" hasCustomPrompt="1"/>
          </p:nvPr>
        </p:nvSpPr>
        <p:spPr/>
        <p:txBody>
          <a:bodyPr/>
          <a:lstStyle/>
          <a:p>
            <a:r>
              <a:rPr lang="en-CA"/>
              <a:t>Click to edit title</a:t>
            </a:r>
            <a:endParaRPr lang="en-CA" dirty="0"/>
          </a:p>
        </p:txBody>
      </p:sp>
      <p:sp>
        <p:nvSpPr>
          <p:cNvPr id="7" name="Text Placeholder 6"/>
          <p:cNvSpPr>
            <a:spLocks noGrp="1"/>
          </p:cNvSpPr>
          <p:nvPr>
            <p:ph type="body" sz="quarter" idx="16" hasCustomPrompt="1"/>
          </p:nvPr>
        </p:nvSpPr>
        <p:spPr>
          <a:xfrm>
            <a:off x="1007435" y="6308727"/>
            <a:ext cx="8159850" cy="360363"/>
          </a:xfrm>
        </p:spPr>
        <p:txBody>
          <a:bodyPr anchor="ctr">
            <a:noAutofit/>
          </a:bodyPr>
          <a:lstStyle>
            <a:lvl1pPr>
              <a:lnSpc>
                <a:spcPct val="100000"/>
              </a:lnSpc>
              <a:spcBef>
                <a:spcPts val="0"/>
              </a:spcBef>
              <a:defRPr sz="1000">
                <a:solidFill>
                  <a:schemeClr val="tx1">
                    <a:lumMod val="65000"/>
                    <a:lumOff val="35000"/>
                  </a:schemeClr>
                </a:solidFill>
              </a:defRPr>
            </a:lvl1pPr>
            <a:lvl2pPr>
              <a:defRPr sz="1000"/>
            </a:lvl2pPr>
            <a:lvl3pPr>
              <a:defRPr sz="1000"/>
            </a:lvl3pPr>
            <a:lvl4pPr>
              <a:defRPr sz="1000"/>
            </a:lvl4pPr>
            <a:lvl5pPr>
              <a:defRPr sz="1000"/>
            </a:lvl5pPr>
          </a:lstStyle>
          <a:p>
            <a:pPr lvl="0"/>
            <a:r>
              <a:rPr lang="en-CA"/>
              <a:t>Click to add notes</a:t>
            </a:r>
            <a:endParaRPr lang="en-CA" dirty="0"/>
          </a:p>
        </p:txBody>
      </p:sp>
    </p:spTree>
    <p:extLst>
      <p:ext uri="{BB962C8B-B14F-4D97-AF65-F5344CB8AC3E}">
        <p14:creationId xmlns:p14="http://schemas.microsoft.com/office/powerpoint/2010/main" val="3985139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Weisses Blatt">
    <p:spTree>
      <p:nvGrpSpPr>
        <p:cNvPr id="1" name=""/>
        <p:cNvGrpSpPr/>
        <p:nvPr/>
      </p:nvGrpSpPr>
      <p:grpSpPr>
        <a:xfrm>
          <a:off x="0" y="0"/>
          <a:ext cx="0" cy="0"/>
          <a:chOff x="0" y="0"/>
          <a:chExt cx="0" cy="0"/>
        </a:xfrm>
      </p:grpSpPr>
      <p:sp>
        <p:nvSpPr>
          <p:cNvPr id="2" name="Rectangle 5"/>
          <p:cNvSpPr/>
          <p:nvPr userDrawn="1">
            <p:custDataLst>
              <p:tags r:id="rId1"/>
            </p:custDataLst>
          </p:nvPr>
        </p:nvSpPr>
        <p:spPr>
          <a:xfrm>
            <a:off x="0" y="8946"/>
            <a:ext cx="12192000" cy="6849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800"/>
          </a:p>
        </p:txBody>
      </p:sp>
    </p:spTree>
    <p:extLst>
      <p:ext uri="{BB962C8B-B14F-4D97-AF65-F5344CB8AC3E}">
        <p14:creationId xmlns:p14="http://schemas.microsoft.com/office/powerpoint/2010/main" val="3976959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13" Type="http://schemas.openxmlformats.org/officeDocument/2006/relationships/tags" Target="../tags/tag5.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4.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3.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vmlDrawing" Target="../drawings/vmlDrawing1.vml"/><Relationship Id="rId14" Type="http://schemas.openxmlformats.org/officeDocument/2006/relationships/tags" Target="../tags/tag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3" name="Object 12" hidden="1"/>
          <p:cNvGraphicFramePr>
            <a:graphicFrameLocks noChangeAspect="1"/>
          </p:cNvGraphicFramePr>
          <p:nvPr>
            <p:custDataLst>
              <p:tags r:id="rId10"/>
            </p:custDataLst>
          </p:nvPr>
        </p:nvGraphicFramePr>
        <p:xfrm>
          <a:off x="2119" y="1590"/>
          <a:ext cx="2116" cy="1587"/>
        </p:xfrm>
        <a:graphic>
          <a:graphicData uri="http://schemas.openxmlformats.org/presentationml/2006/ole">
            <mc:AlternateContent xmlns:mc="http://schemas.openxmlformats.org/markup-compatibility/2006">
              <mc:Choice xmlns:v="urn:schemas-microsoft-com:vml" Requires="v">
                <p:oleObj spid="_x0000_s4295" name="think-cell Slide" r:id="rId15" imgW="360" imgH="360" progId="">
                  <p:embed/>
                </p:oleObj>
              </mc:Choice>
              <mc:Fallback>
                <p:oleObj name="think-cell Slide" r:id="rId15" imgW="360" imgH="360" progId="">
                  <p:embed/>
                  <p:pic>
                    <p:nvPicPr>
                      <p:cNvPr id="0" name="Picture 32"/>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119" y="1590"/>
                        <a:ext cx="2116"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Espace réservé du titre 1"/>
          <p:cNvSpPr>
            <a:spLocks noGrp="1"/>
          </p:cNvSpPr>
          <p:nvPr>
            <p:ph type="title"/>
            <p:custDataLst>
              <p:tags r:id="rId11"/>
            </p:custDataLst>
          </p:nvPr>
        </p:nvSpPr>
        <p:spPr>
          <a:xfrm>
            <a:off x="467637" y="188640"/>
            <a:ext cx="11232000" cy="717944"/>
          </a:xfrm>
          <a:prstGeom prst="rect">
            <a:avLst/>
          </a:prstGeom>
        </p:spPr>
        <p:txBody>
          <a:bodyPr vert="horz" lIns="0" tIns="45720" rIns="91440" bIns="45720" rtlCol="0" anchor="t" anchorCtr="0">
            <a:noAutofit/>
          </a:bodyPr>
          <a:lstStyle/>
          <a:p>
            <a:r>
              <a:rPr lang="en-CA" noProof="0" dirty="0"/>
              <a:t>Click to edit title</a:t>
            </a:r>
          </a:p>
        </p:txBody>
      </p:sp>
      <p:sp>
        <p:nvSpPr>
          <p:cNvPr id="3" name="Espace réservé du texte 2"/>
          <p:cNvSpPr>
            <a:spLocks noGrp="1"/>
          </p:cNvSpPr>
          <p:nvPr>
            <p:ph type="body" idx="1"/>
            <p:custDataLst>
              <p:tags r:id="rId12"/>
            </p:custDataLst>
          </p:nvPr>
        </p:nvSpPr>
        <p:spPr>
          <a:xfrm>
            <a:off x="479376" y="1052736"/>
            <a:ext cx="11232000" cy="4896544"/>
          </a:xfrm>
          <a:prstGeom prst="rect">
            <a:avLst/>
          </a:prstGeom>
        </p:spPr>
        <p:txBody>
          <a:bodyPr vert="horz" lIns="72000" tIns="45720" rIns="72000" bIns="45720" rtlCol="0">
            <a:normAutofit/>
          </a:bodyPr>
          <a:lstStyle/>
          <a:p>
            <a:pPr lvl="0"/>
            <a:r>
              <a:rPr lang="en-CA"/>
              <a:t>Click to edit text</a:t>
            </a:r>
          </a:p>
          <a:p>
            <a:pPr lvl="1"/>
            <a:r>
              <a:rPr lang="en-CA"/>
              <a:t>Second level</a:t>
            </a:r>
          </a:p>
          <a:p>
            <a:pPr lvl="2"/>
            <a:r>
              <a:rPr lang="en-CA"/>
              <a:t>Third level</a:t>
            </a:r>
          </a:p>
          <a:p>
            <a:pPr lvl="3"/>
            <a:r>
              <a:rPr lang="en-CA"/>
              <a:t>Fourth level</a:t>
            </a:r>
          </a:p>
          <a:p>
            <a:pPr lvl="0"/>
            <a:endParaRPr lang="en-CA"/>
          </a:p>
          <a:p>
            <a:pPr lvl="0"/>
            <a:endParaRPr lang="en-CA"/>
          </a:p>
          <a:p>
            <a:pPr lvl="3"/>
            <a:endParaRPr lang="en-CA" dirty="0"/>
          </a:p>
        </p:txBody>
      </p:sp>
      <p:sp>
        <p:nvSpPr>
          <p:cNvPr id="8" name="Line 12"/>
          <p:cNvSpPr>
            <a:spLocks noChangeShapeType="1"/>
          </p:cNvSpPr>
          <p:nvPr>
            <p:custDataLst>
              <p:tags r:id="rId13"/>
            </p:custDataLst>
          </p:nvPr>
        </p:nvSpPr>
        <p:spPr bwMode="auto">
          <a:xfrm flipV="1">
            <a:off x="479376" y="6096000"/>
            <a:ext cx="11232000" cy="0"/>
          </a:xfrm>
          <a:prstGeom prst="line">
            <a:avLst/>
          </a:prstGeom>
          <a:noFill/>
          <a:ln w="12700">
            <a:solidFill>
              <a:srgbClr val="808D97"/>
            </a:solidFill>
            <a:round/>
            <a:headEnd/>
            <a:tailEnd/>
          </a:ln>
          <a:effectLst/>
        </p:spPr>
        <p:txBody>
          <a:bodyPr lIns="91360" tIns="45680" rIns="91360" bIns="45680"/>
          <a:lstStyle/>
          <a:p>
            <a:pPr eaLnBrk="0" hangingPunct="0">
              <a:spcBef>
                <a:spcPct val="50000"/>
              </a:spcBef>
              <a:buClr>
                <a:schemeClr val="accent2"/>
              </a:buClr>
              <a:buFont typeface="Wingdings" pitchFamily="2" charset="2"/>
              <a:buNone/>
              <a:defRPr/>
            </a:pPr>
            <a:endParaRPr lang="en-CA" sz="1800">
              <a:cs typeface="+mn-cs"/>
            </a:endParaRPr>
          </a:p>
        </p:txBody>
      </p:sp>
      <p:sp>
        <p:nvSpPr>
          <p:cNvPr id="10" name="Line 16"/>
          <p:cNvSpPr>
            <a:spLocks noChangeShapeType="1"/>
          </p:cNvSpPr>
          <p:nvPr>
            <p:custDataLst>
              <p:tags r:id="rId14"/>
            </p:custDataLst>
          </p:nvPr>
        </p:nvSpPr>
        <p:spPr bwMode="auto">
          <a:xfrm>
            <a:off x="479376" y="917575"/>
            <a:ext cx="11232000" cy="0"/>
          </a:xfrm>
          <a:prstGeom prst="line">
            <a:avLst/>
          </a:prstGeom>
          <a:noFill/>
          <a:ln w="12700">
            <a:solidFill>
              <a:srgbClr val="808D97"/>
            </a:solidFill>
            <a:round/>
            <a:headEnd/>
            <a:tailEnd/>
          </a:ln>
          <a:effectLst/>
        </p:spPr>
        <p:txBody>
          <a:bodyPr lIns="91360" tIns="45680" rIns="91360" bIns="45680"/>
          <a:lstStyle/>
          <a:p>
            <a:pPr eaLnBrk="0" hangingPunct="0">
              <a:spcBef>
                <a:spcPct val="50000"/>
              </a:spcBef>
              <a:buClr>
                <a:schemeClr val="accent2"/>
              </a:buClr>
              <a:buFont typeface="Wingdings" pitchFamily="2" charset="2"/>
              <a:buNone/>
              <a:defRPr/>
            </a:pPr>
            <a:endParaRPr lang="en-CA" sz="1800">
              <a:cs typeface="+mn-cs"/>
            </a:endParaRPr>
          </a:p>
        </p:txBody>
      </p:sp>
      <p:sp>
        <p:nvSpPr>
          <p:cNvPr id="11" name="Rectangle 15"/>
          <p:cNvSpPr txBox="1">
            <a:spLocks noChangeArrowheads="1"/>
          </p:cNvSpPr>
          <p:nvPr/>
        </p:nvSpPr>
        <p:spPr bwMode="auto">
          <a:xfrm>
            <a:off x="480000" y="6307200"/>
            <a:ext cx="432000" cy="360000"/>
          </a:xfrm>
          <a:prstGeom prst="rect">
            <a:avLst/>
          </a:prstGeom>
          <a:noFill/>
          <a:ln w="28575" algn="ctr">
            <a:noFill/>
            <a:miter lim="800000"/>
            <a:headEnd/>
            <a:tailEnd/>
          </a:ln>
          <a:effectLst/>
        </p:spPr>
        <p:txBody>
          <a:bodyPr wrap="none" lIns="0" tIns="45680" rIns="72000" bIns="45680" anchor="ctr" anchorCtr="0"/>
          <a:lstStyle>
            <a:lvl1pPr algn="r">
              <a:spcBef>
                <a:spcPct val="0"/>
              </a:spcBef>
              <a:buClr>
                <a:schemeClr val="tx2"/>
              </a:buClr>
              <a:buSzPct val="65000"/>
              <a:defRPr sz="800">
                <a:solidFill>
                  <a:schemeClr val="folHlink"/>
                </a:solidFill>
                <a:cs typeface="+mn-cs"/>
              </a:defRPr>
            </a:lvl1pPr>
          </a:lstStyle>
          <a:p>
            <a:pPr algn="l">
              <a:defRPr/>
            </a:pPr>
            <a:fld id="{0BAFF7BF-13FC-4B87-9050-422B658FE5B2}" type="slidenum">
              <a:rPr lang="en-CA" sz="800" b="1" smtClean="0">
                <a:solidFill>
                  <a:srgbClr val="8996A0"/>
                </a:solidFill>
                <a:latin typeface="Arial Black" pitchFamily="34" charset="0"/>
              </a:rPr>
              <a:pPr algn="l">
                <a:defRPr/>
              </a:pPr>
              <a:t>‹Nr.›</a:t>
            </a:fld>
            <a:endParaRPr lang="en-CA" sz="800" b="1" dirty="0">
              <a:solidFill>
                <a:srgbClr val="8996A0"/>
              </a:solidFill>
              <a:latin typeface="Arial Black" pitchFamily="34" charset="0"/>
            </a:endParaRPr>
          </a:p>
        </p:txBody>
      </p:sp>
    </p:spTree>
    <p:extLst>
      <p:ext uri="{BB962C8B-B14F-4D97-AF65-F5344CB8AC3E}">
        <p14:creationId xmlns:p14="http://schemas.microsoft.com/office/powerpoint/2010/main" val="2638617952"/>
      </p:ext>
    </p:extLst>
  </p:cSld>
  <p:clrMap bg1="lt1" tx1="dk1" bg2="lt2" tx2="dk2" accent1="accent1" accent2="accent2" accent3="accent3" accent4="accent4" accent5="accent5" accent6="accent6" hlink="hlink" folHlink="folHlink"/>
  <p:sldLayoutIdLst>
    <p:sldLayoutId id="2147483791" r:id="rId1"/>
    <p:sldLayoutId id="2147483764" r:id="rId2"/>
    <p:sldLayoutId id="2147483779" r:id="rId3"/>
    <p:sldLayoutId id="2147483792" r:id="rId4"/>
    <p:sldLayoutId id="2147483766" r:id="rId5"/>
    <p:sldLayoutId id="2147483768" r:id="rId6"/>
    <p:sldLayoutId id="2147483767" r:id="rId7"/>
  </p:sldLayoutIdLst>
  <p:hf hdr="0" ftr="0" dt="0"/>
  <p:txStyles>
    <p:titleStyle>
      <a:lvl1pPr algn="l" defTabSz="914400" rtl="0" eaLnBrk="1" latinLnBrk="0" hangingPunct="1">
        <a:spcBef>
          <a:spcPct val="0"/>
        </a:spcBef>
        <a:buNone/>
        <a:defRPr lang="en-CA" sz="2000" kern="1200" cap="none" baseline="0" noProof="0" dirty="0">
          <a:solidFill>
            <a:srgbClr val="8996A0"/>
          </a:solidFill>
          <a:latin typeface="Arial Black" pitchFamily="34" charset="0"/>
          <a:ea typeface="+mj-ea"/>
          <a:cs typeface="+mj-cs"/>
        </a:defRPr>
      </a:lvl1pPr>
    </p:titleStyle>
    <p:bodyStyle>
      <a:lvl1pPr marL="0" indent="0" algn="l" defTabSz="914400" rtl="0" eaLnBrk="1" latinLnBrk="0" hangingPunct="1">
        <a:lnSpc>
          <a:spcPct val="100000"/>
        </a:lnSpc>
        <a:spcBef>
          <a:spcPts val="600"/>
        </a:spcBef>
        <a:buFont typeface="Arial" pitchFamily="34" charset="0"/>
        <a:buNone/>
        <a:defRPr sz="1600" kern="1200">
          <a:solidFill>
            <a:schemeClr val="tx1"/>
          </a:solidFill>
          <a:latin typeface="+mn-lt"/>
          <a:ea typeface="+mn-ea"/>
          <a:cs typeface="+mn-cs"/>
        </a:defRPr>
      </a:lvl1pPr>
      <a:lvl2pPr marL="360000" indent="-144000" algn="l" defTabSz="914400" rtl="0" eaLnBrk="1" latinLnBrk="0" hangingPunct="1">
        <a:lnSpc>
          <a:spcPct val="100000"/>
        </a:lnSpc>
        <a:spcBef>
          <a:spcPts val="600"/>
        </a:spcBef>
        <a:buClr>
          <a:srgbClr val="8996A0"/>
        </a:buClr>
        <a:buFont typeface="Wingdings" pitchFamily="2" charset="2"/>
        <a:buChar char="§"/>
        <a:defRPr sz="1400" kern="1200">
          <a:solidFill>
            <a:schemeClr val="tx1"/>
          </a:solidFill>
          <a:latin typeface="+mn-lt"/>
          <a:ea typeface="+mn-ea"/>
          <a:cs typeface="+mn-cs"/>
        </a:defRPr>
      </a:lvl2pPr>
      <a:lvl3pPr marL="720000" indent="-144000" algn="l" defTabSz="914400" rtl="0" eaLnBrk="1" latinLnBrk="0" hangingPunct="1">
        <a:lnSpc>
          <a:spcPct val="100000"/>
        </a:lnSpc>
        <a:spcBef>
          <a:spcPts val="600"/>
        </a:spcBef>
        <a:buClr>
          <a:srgbClr val="8996A0"/>
        </a:buClr>
        <a:buFont typeface="Arial" pitchFamily="34" charset="0"/>
        <a:buChar char="–"/>
        <a:defRPr sz="1200" kern="1200">
          <a:solidFill>
            <a:schemeClr val="tx1"/>
          </a:solidFill>
          <a:latin typeface="+mn-lt"/>
          <a:ea typeface="+mn-ea"/>
          <a:cs typeface="+mn-cs"/>
        </a:defRPr>
      </a:lvl3pPr>
      <a:lvl4pPr marL="1080000" indent="-144000" algn="l" defTabSz="914400" rtl="0" eaLnBrk="1" latinLnBrk="0" hangingPunct="1">
        <a:lnSpc>
          <a:spcPct val="100000"/>
        </a:lnSpc>
        <a:spcBef>
          <a:spcPts val="600"/>
        </a:spcBef>
        <a:buClr>
          <a:srgbClr val="8996A0"/>
        </a:buClr>
        <a:buSzPct val="80000"/>
        <a:buFont typeface="Arial" pitchFamily="34" charset="0"/>
        <a:buChar char="&gt;"/>
        <a:defRPr sz="1200" kern="1200">
          <a:solidFill>
            <a:schemeClr val="tx1"/>
          </a:solidFill>
          <a:latin typeface="+mn-lt"/>
          <a:ea typeface="+mn-ea"/>
          <a:cs typeface="+mn-cs"/>
        </a:defRPr>
      </a:lvl4pPr>
      <a:lvl5pPr marL="2057400" indent="-228600" algn="l" defTabSz="914400" rtl="0" eaLnBrk="1" latinLnBrk="0" hangingPunct="1">
        <a:lnSpc>
          <a:spcPts val="1600"/>
        </a:lnSpc>
        <a:spcBef>
          <a:spcPts val="600"/>
        </a:spcBef>
        <a:buClr>
          <a:srgbClr val="8996A0"/>
        </a:buClr>
        <a:buFont typeface="Arial" pitchFamily="34" charset="0"/>
        <a:buChar char="»"/>
        <a:defRPr sz="12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7-zip.org/"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A1E1E8-E6D2-4A24-8D9D-267DCFDB7C92}"/>
              </a:ext>
            </a:extLst>
          </p:cNvPr>
          <p:cNvSpPr>
            <a:spLocks noGrp="1"/>
          </p:cNvSpPr>
          <p:nvPr>
            <p:ph type="ctrTitle"/>
          </p:nvPr>
        </p:nvSpPr>
        <p:spPr>
          <a:xfrm>
            <a:off x="5112568" y="548680"/>
            <a:ext cx="7104112" cy="4536504"/>
          </a:xfrm>
        </p:spPr>
        <p:txBody>
          <a:bodyPr/>
          <a:lstStyle/>
          <a:p>
            <a:r>
              <a:rPr lang="en-US" dirty="0"/>
              <a:t>Beyond4P</a:t>
            </a:r>
            <a:br>
              <a:rPr lang="en-US" dirty="0"/>
            </a:br>
            <a:br>
              <a:rPr lang="en-US" dirty="0"/>
            </a:br>
            <a:r>
              <a:rPr lang="en-US" dirty="0">
                <a:solidFill>
                  <a:schemeClr val="tx1"/>
                </a:solidFill>
              </a:rPr>
              <a:t>Installation and Getting Started</a:t>
            </a:r>
            <a:br>
              <a:rPr lang="en-US" dirty="0">
                <a:solidFill>
                  <a:schemeClr val="tx1"/>
                </a:solidFill>
              </a:rPr>
            </a:br>
            <a:br>
              <a:rPr lang="en-US" dirty="0">
                <a:solidFill>
                  <a:schemeClr val="tx1"/>
                </a:solidFill>
              </a:rPr>
            </a:br>
            <a:br>
              <a:rPr lang="en-US" dirty="0">
                <a:solidFill>
                  <a:schemeClr val="tx1"/>
                </a:solidFill>
              </a:rPr>
            </a:br>
            <a:r>
              <a:rPr lang="en-US" sz="1400" dirty="0">
                <a:solidFill>
                  <a:schemeClr val="tx1"/>
                </a:solidFill>
              </a:rPr>
              <a:t>Versions available for Windows</a:t>
            </a:r>
            <a:br>
              <a:rPr lang="en-US" sz="1400" dirty="0">
                <a:solidFill>
                  <a:schemeClr val="tx1"/>
                </a:solidFill>
              </a:rPr>
            </a:br>
            <a:r>
              <a:rPr lang="en-US" sz="1400" dirty="0">
                <a:solidFill>
                  <a:schemeClr val="tx1"/>
                </a:solidFill>
              </a:rPr>
              <a:t>(at least Windows 7),</a:t>
            </a:r>
            <a:br>
              <a:rPr lang="en-US" sz="1400" dirty="0">
                <a:solidFill>
                  <a:schemeClr val="tx1"/>
                </a:solidFill>
              </a:rPr>
            </a:br>
            <a:r>
              <a:rPr lang="en-US" sz="1400" dirty="0">
                <a:solidFill>
                  <a:schemeClr val="tx1"/>
                </a:solidFill>
              </a:rPr>
              <a:t>LINUX and MACOS</a:t>
            </a:r>
          </a:p>
        </p:txBody>
      </p:sp>
      <p:sp>
        <p:nvSpPr>
          <p:cNvPr id="3" name="Textplatzhalter 2">
            <a:extLst>
              <a:ext uri="{FF2B5EF4-FFF2-40B4-BE49-F238E27FC236}">
                <a16:creationId xmlns:a16="http://schemas.microsoft.com/office/drawing/2014/main" id="{CF454D50-2E8B-4D38-BBD6-D8F6C26DFD47}"/>
              </a:ext>
            </a:extLst>
          </p:cNvPr>
          <p:cNvSpPr>
            <a:spLocks noGrp="1"/>
          </p:cNvSpPr>
          <p:nvPr>
            <p:ph type="body" sz="quarter" idx="10"/>
          </p:nvPr>
        </p:nvSpPr>
        <p:spPr>
          <a:xfrm>
            <a:off x="5087888" y="5301779"/>
            <a:ext cx="7104112" cy="863525"/>
          </a:xfrm>
        </p:spPr>
        <p:txBody>
          <a:bodyPr/>
          <a:lstStyle/>
          <a:p>
            <a:r>
              <a:rPr lang="de-CH" dirty="0"/>
              <a:t>2020-01-20 Georg zur Bonsen</a:t>
            </a:r>
          </a:p>
        </p:txBody>
      </p:sp>
      <p:pic>
        <p:nvPicPr>
          <p:cNvPr id="4" name="Grafik 3">
            <a:extLst>
              <a:ext uri="{FF2B5EF4-FFF2-40B4-BE49-F238E27FC236}">
                <a16:creationId xmlns:a16="http://schemas.microsoft.com/office/drawing/2014/main" id="{FE035168-5CAF-44BD-BD34-ECF5346FFBCD}"/>
              </a:ext>
            </a:extLst>
          </p:cNvPr>
          <p:cNvPicPr>
            <a:picLocks noChangeAspect="1"/>
          </p:cNvPicPr>
          <p:nvPr/>
        </p:nvPicPr>
        <p:blipFill>
          <a:blip r:embed="rId2"/>
          <a:stretch>
            <a:fillRect/>
          </a:stretch>
        </p:blipFill>
        <p:spPr>
          <a:xfrm>
            <a:off x="8616280" y="2204864"/>
            <a:ext cx="3314700" cy="1381125"/>
          </a:xfrm>
          <a:prstGeom prst="rect">
            <a:avLst/>
          </a:prstGeom>
        </p:spPr>
      </p:pic>
      <p:pic>
        <p:nvPicPr>
          <p:cNvPr id="5" name="Grafik 4">
            <a:extLst>
              <a:ext uri="{FF2B5EF4-FFF2-40B4-BE49-F238E27FC236}">
                <a16:creationId xmlns:a16="http://schemas.microsoft.com/office/drawing/2014/main" id="{5748AF8E-1385-4CBF-AB79-76DC31BDD3C2}"/>
              </a:ext>
            </a:extLst>
          </p:cNvPr>
          <p:cNvPicPr>
            <a:picLocks noChangeAspect="1"/>
          </p:cNvPicPr>
          <p:nvPr/>
        </p:nvPicPr>
        <p:blipFill>
          <a:blip r:embed="rId3"/>
          <a:stretch>
            <a:fillRect/>
          </a:stretch>
        </p:blipFill>
        <p:spPr>
          <a:xfrm>
            <a:off x="8616280" y="3717032"/>
            <a:ext cx="1695274" cy="2016224"/>
          </a:xfrm>
          <a:prstGeom prst="rect">
            <a:avLst/>
          </a:prstGeom>
        </p:spPr>
      </p:pic>
    </p:spTree>
    <p:extLst>
      <p:ext uri="{BB962C8B-B14F-4D97-AF65-F5344CB8AC3E}">
        <p14:creationId xmlns:p14="http://schemas.microsoft.com/office/powerpoint/2010/main" val="2971440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License Key</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680519" cy="4896544"/>
          </a:xfrm>
        </p:spPr>
        <p:txBody>
          <a:bodyPr>
            <a:noAutofit/>
          </a:bodyPr>
          <a:lstStyle/>
          <a:p>
            <a:r>
              <a:rPr lang="en-US" b="1" dirty="0"/>
              <a:t>If the installation file contains a license file or if your existing installation is already licensed, then you will be asked whether to use this one or not. </a:t>
            </a:r>
          </a:p>
          <a:p>
            <a:r>
              <a:rPr lang="en-US" b="1" dirty="0"/>
              <a:t>Without license key, </a:t>
            </a:r>
            <a:r>
              <a:rPr lang="en-US" b="1" dirty="0" err="1"/>
              <a:t>Beyond4P</a:t>
            </a:r>
            <a:r>
              <a:rPr lang="en-US" b="1" dirty="0"/>
              <a:t> runs in demo mode with full performance and functionality, but some restrictions apply:</a:t>
            </a:r>
          </a:p>
          <a:p>
            <a:pPr marL="285750" indent="-285750">
              <a:buFont typeface="Wingdings" panose="05000000000000000000" pitchFamily="2" charset="2"/>
              <a:buChar char="§"/>
            </a:pPr>
            <a:r>
              <a:rPr lang="en-US" dirty="0"/>
              <a:t>5 'table save ...' operations per session</a:t>
            </a:r>
          </a:p>
          <a:p>
            <a:pPr marL="285750" indent="-285750">
              <a:buFont typeface="Wingdings" panose="05000000000000000000" pitchFamily="2" charset="2"/>
              <a:buChar char="§"/>
            </a:pPr>
            <a:r>
              <a:rPr lang="en-US" dirty="0"/>
              <a:t>Max 300 rows allowed to save</a:t>
            </a:r>
          </a:p>
          <a:p>
            <a:pPr marL="285750" indent="-285750">
              <a:buFont typeface="Wingdings" panose="05000000000000000000" pitchFamily="2" charset="2"/>
              <a:buChar char="§"/>
            </a:pPr>
            <a:r>
              <a:rPr lang="en-US" dirty="0"/>
              <a:t>Max 40 columns allowed to save</a:t>
            </a:r>
          </a:p>
          <a:p>
            <a:endParaRPr lang="en-US" b="1" dirty="0"/>
          </a:p>
          <a:p>
            <a:r>
              <a:rPr lang="en-US" b="1" dirty="0"/>
              <a:t>Either enter the license code </a:t>
            </a:r>
            <a:r>
              <a:rPr lang="en-US" dirty="0"/>
              <a:t>(set of hexadecimal values, if available)</a:t>
            </a:r>
            <a:r>
              <a:rPr lang="en-US" b="1" dirty="0"/>
              <a:t>, just press [Enter] to skip.</a:t>
            </a:r>
          </a:p>
          <a:p>
            <a:endParaRPr lang="en-US" b="1"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5" name="Grafik 4">
            <a:extLst>
              <a:ext uri="{FF2B5EF4-FFF2-40B4-BE49-F238E27FC236}">
                <a16:creationId xmlns:a16="http://schemas.microsoft.com/office/drawing/2014/main" id="{50830763-BF8F-4DD1-9161-A419B82B83B1}"/>
              </a:ext>
            </a:extLst>
          </p:cNvPr>
          <p:cNvPicPr>
            <a:picLocks noChangeAspect="1"/>
          </p:cNvPicPr>
          <p:nvPr/>
        </p:nvPicPr>
        <p:blipFill>
          <a:blip r:embed="rId2"/>
          <a:stretch>
            <a:fillRect/>
          </a:stretch>
        </p:blipFill>
        <p:spPr>
          <a:xfrm>
            <a:off x="5591944" y="1052736"/>
            <a:ext cx="6120000" cy="3200654"/>
          </a:xfrm>
          <a:prstGeom prst="rect">
            <a:avLst/>
          </a:prstGeom>
        </p:spPr>
      </p:pic>
      <p:pic>
        <p:nvPicPr>
          <p:cNvPr id="9" name="Grafik 8">
            <a:extLst>
              <a:ext uri="{FF2B5EF4-FFF2-40B4-BE49-F238E27FC236}">
                <a16:creationId xmlns:a16="http://schemas.microsoft.com/office/drawing/2014/main" id="{57D60E19-E849-40CC-848E-F3CD03B1666F}"/>
              </a:ext>
            </a:extLst>
          </p:cNvPr>
          <p:cNvPicPr>
            <a:picLocks noChangeAspect="1"/>
          </p:cNvPicPr>
          <p:nvPr/>
        </p:nvPicPr>
        <p:blipFill rotWithShape="1">
          <a:blip r:embed="rId3"/>
          <a:srcRect l="6517" t="15641" r="69586" b="11366"/>
          <a:stretch/>
        </p:blipFill>
        <p:spPr>
          <a:xfrm>
            <a:off x="11136560" y="116632"/>
            <a:ext cx="565777" cy="720080"/>
          </a:xfrm>
          <a:prstGeom prst="rect">
            <a:avLst/>
          </a:prstGeom>
          <a:ln>
            <a:solidFill>
              <a:schemeClr val="tx1"/>
            </a:solidFill>
          </a:ln>
        </p:spPr>
      </p:pic>
    </p:spTree>
    <p:extLst>
      <p:ext uri="{BB962C8B-B14F-4D97-AF65-F5344CB8AC3E}">
        <p14:creationId xmlns:p14="http://schemas.microsoft.com/office/powerpoint/2010/main" val="2037154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Installation done, optional personal program folder</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824535" cy="4896544"/>
          </a:xfrm>
        </p:spPr>
        <p:txBody>
          <a:bodyPr>
            <a:noAutofit/>
          </a:bodyPr>
          <a:lstStyle/>
          <a:p>
            <a:r>
              <a:rPr lang="en-US" b="1" dirty="0"/>
              <a:t>Roundup</a:t>
            </a:r>
          </a:p>
          <a:p>
            <a:pPr marL="342900" indent="-342900">
              <a:buFont typeface="Wingdings" panose="05000000000000000000" pitchFamily="2" charset="2"/>
              <a:buChar char="§"/>
            </a:pPr>
            <a:r>
              <a:rPr lang="en-US" dirty="0"/>
              <a:t>The installation is ready.</a:t>
            </a:r>
          </a:p>
          <a:p>
            <a:pPr marL="342900" indent="-342900">
              <a:buFont typeface="Wingdings" panose="05000000000000000000" pitchFamily="2" charset="2"/>
              <a:buChar char="§"/>
            </a:pPr>
            <a:r>
              <a:rPr lang="en-US" dirty="0"/>
              <a:t>You will be asked whether you want to have a personal program folder created where you can start "playing around".</a:t>
            </a:r>
          </a:p>
          <a:p>
            <a:pPr marL="342900" indent="-342900">
              <a:buFont typeface="Wingdings" panose="05000000000000000000" pitchFamily="2" charset="2"/>
              <a:buChar char="§"/>
            </a:pPr>
            <a:r>
              <a:rPr lang="en-US" dirty="0"/>
              <a:t>For beginners: advisable to press Y.</a:t>
            </a:r>
          </a:p>
          <a:p>
            <a:pPr marL="342900" indent="-342900">
              <a:buFont typeface="Wingdings" panose="05000000000000000000" pitchFamily="2" charset="2"/>
              <a:buChar char="§"/>
            </a:pPr>
            <a:r>
              <a:rPr lang="en-US" dirty="0"/>
              <a:t>Following folder will be created:</a:t>
            </a:r>
            <a:br>
              <a:rPr lang="en-US" dirty="0"/>
            </a:br>
            <a:r>
              <a:rPr lang="de-DE" sz="1400" dirty="0"/>
              <a:t>C:\Users\</a:t>
            </a:r>
            <a:r>
              <a:rPr lang="de-DE" sz="1400" dirty="0" err="1"/>
              <a:t>username</a:t>
            </a:r>
            <a:r>
              <a:rPr lang="de-DE" sz="1400" dirty="0"/>
              <a:t>\</a:t>
            </a:r>
            <a:r>
              <a:rPr lang="de-DE" sz="1400" dirty="0" err="1"/>
              <a:t>Documents</a:t>
            </a:r>
            <a:r>
              <a:rPr lang="de-DE" sz="1400" dirty="0"/>
              <a:t>\</a:t>
            </a:r>
            <a:r>
              <a:rPr lang="de-DE" sz="1400" dirty="0" err="1"/>
              <a:t>Programs</a:t>
            </a:r>
            <a:r>
              <a:rPr lang="de-DE" sz="1400" dirty="0"/>
              <a:t>\</a:t>
            </a:r>
            <a:r>
              <a:rPr lang="de-DE" sz="1400" dirty="0" err="1"/>
              <a:t>Beyond4P</a:t>
            </a:r>
            <a:endParaRPr lang="en-US" sz="1400" dirty="0"/>
          </a:p>
          <a:p>
            <a:pPr marL="285750" indent="-285750">
              <a:buFont typeface="Wingdings" panose="05000000000000000000" pitchFamily="2" charset="2"/>
              <a:buChar char="§"/>
            </a:pPr>
            <a:endParaRPr lang="en-US" dirty="0"/>
          </a:p>
          <a:p>
            <a:r>
              <a:rPr lang="en-US" b="1" dirty="0"/>
              <a:t>Afterwards, the installation is complete.</a:t>
            </a:r>
          </a:p>
          <a:p>
            <a:pPr marL="285750" indent="-285750">
              <a:buFont typeface="Wingdings" panose="05000000000000000000" pitchFamily="2" charset="2"/>
              <a:buChar char="§"/>
            </a:pPr>
            <a:r>
              <a:rPr lang="en-US" dirty="0"/>
              <a:t>The colorful </a:t>
            </a:r>
            <a:r>
              <a:rPr lang="en-US" dirty="0" err="1"/>
              <a:t>Beyond4P</a:t>
            </a:r>
            <a:r>
              <a:rPr lang="en-US" dirty="0"/>
              <a:t> icon may appear with some delay, but latest if you restart the computer.  Restarting is not needed to start </a:t>
            </a:r>
            <a:r>
              <a:rPr lang="en-US" dirty="0" err="1"/>
              <a:t>Beyond4P</a:t>
            </a:r>
            <a:r>
              <a:rPr lang="en-US" dirty="0"/>
              <a:t> itself.</a:t>
            </a:r>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5" name="Grafik 4">
            <a:extLst>
              <a:ext uri="{FF2B5EF4-FFF2-40B4-BE49-F238E27FC236}">
                <a16:creationId xmlns:a16="http://schemas.microsoft.com/office/drawing/2014/main" id="{2C944C31-D52B-40D4-8860-036DEE8C1F72}"/>
              </a:ext>
            </a:extLst>
          </p:cNvPr>
          <p:cNvPicPr>
            <a:picLocks noChangeAspect="1"/>
          </p:cNvPicPr>
          <p:nvPr/>
        </p:nvPicPr>
        <p:blipFill>
          <a:blip r:embed="rId2"/>
          <a:stretch>
            <a:fillRect/>
          </a:stretch>
        </p:blipFill>
        <p:spPr>
          <a:xfrm>
            <a:off x="5591944" y="1052736"/>
            <a:ext cx="6120000" cy="3200654"/>
          </a:xfrm>
          <a:prstGeom prst="rect">
            <a:avLst/>
          </a:prstGeom>
        </p:spPr>
      </p:pic>
      <p:pic>
        <p:nvPicPr>
          <p:cNvPr id="8" name="Grafik 7">
            <a:extLst>
              <a:ext uri="{FF2B5EF4-FFF2-40B4-BE49-F238E27FC236}">
                <a16:creationId xmlns:a16="http://schemas.microsoft.com/office/drawing/2014/main" id="{E7F97E59-10D0-4735-BCB8-C41691C72B27}"/>
              </a:ext>
            </a:extLst>
          </p:cNvPr>
          <p:cNvPicPr>
            <a:picLocks noChangeAspect="1"/>
          </p:cNvPicPr>
          <p:nvPr/>
        </p:nvPicPr>
        <p:blipFill rotWithShape="1">
          <a:blip r:embed="rId3"/>
          <a:srcRect l="6517" t="15641" r="69586" b="11366"/>
          <a:stretch/>
        </p:blipFill>
        <p:spPr>
          <a:xfrm>
            <a:off x="11136560" y="116632"/>
            <a:ext cx="565777" cy="720080"/>
          </a:xfrm>
          <a:prstGeom prst="rect">
            <a:avLst/>
          </a:prstGeom>
          <a:ln>
            <a:solidFill>
              <a:schemeClr val="tx1"/>
            </a:solidFill>
          </a:ln>
        </p:spPr>
      </p:pic>
    </p:spTree>
    <p:extLst>
      <p:ext uri="{BB962C8B-B14F-4D97-AF65-F5344CB8AC3E}">
        <p14:creationId xmlns:p14="http://schemas.microsoft.com/office/powerpoint/2010/main" val="780100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You are ready to go</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p:txBody>
          <a:bodyPr>
            <a:noAutofit/>
          </a:bodyPr>
          <a:lstStyle/>
          <a:p>
            <a:r>
              <a:rPr lang="en-US" dirty="0"/>
              <a:t>The Beyond4P program and library files are no longer needed in the decompressed directory.  The user guide is also accessible from the start menu.  You may delete these files, but desire to keep the ".b4p" files for later use.</a:t>
            </a:r>
          </a:p>
          <a:p>
            <a:pPr marL="285750" indent="-285750">
              <a:buFont typeface="Wingdings" panose="05000000000000000000" pitchFamily="2" charset="2"/>
              <a:buChar char="§"/>
            </a:pPr>
            <a:r>
              <a:rPr lang="en-US" dirty="0"/>
              <a:t>Check if Beyond4P can be started from the main menu.</a:t>
            </a:r>
          </a:p>
          <a:p>
            <a:pPr marL="285750" indent="-285750">
              <a:buFont typeface="Wingdings" panose="05000000000000000000" pitchFamily="2" charset="2"/>
              <a:buChar char="§"/>
            </a:pPr>
            <a:r>
              <a:rPr lang="en-US" dirty="0"/>
              <a:t>The user's manual is also accessible from the start menu.</a:t>
            </a:r>
          </a:p>
          <a:p>
            <a:pPr marL="285750" indent="-285750">
              <a:buFont typeface="Wingdings" panose="05000000000000000000" pitchFamily="2" charset="2"/>
              <a:buChar char="§"/>
            </a:pPr>
            <a:r>
              <a:rPr lang="en-US" dirty="0"/>
              <a:t>When starting Beyond4P without a known starting directory, then it will tell you this and enter 'interactive mode'.</a:t>
            </a:r>
          </a:p>
          <a:p>
            <a:pPr marL="285750" indent="-285750">
              <a:buFont typeface="Wingdings" panose="05000000000000000000" pitchFamily="2" charset="2"/>
              <a:buChar char="§"/>
            </a:pPr>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6" name="Grafik 5">
            <a:extLst>
              <a:ext uri="{FF2B5EF4-FFF2-40B4-BE49-F238E27FC236}">
                <a16:creationId xmlns:a16="http://schemas.microsoft.com/office/drawing/2014/main" id="{A1C9ACDA-6192-4DEC-B135-531A3C7B2865}"/>
              </a:ext>
            </a:extLst>
          </p:cNvPr>
          <p:cNvPicPr>
            <a:picLocks noChangeAspect="1"/>
          </p:cNvPicPr>
          <p:nvPr/>
        </p:nvPicPr>
        <p:blipFill>
          <a:blip r:embed="rId2"/>
          <a:stretch>
            <a:fillRect/>
          </a:stretch>
        </p:blipFill>
        <p:spPr>
          <a:xfrm>
            <a:off x="839416" y="2780928"/>
            <a:ext cx="5524500" cy="1600200"/>
          </a:xfrm>
          <a:prstGeom prst="rect">
            <a:avLst/>
          </a:prstGeom>
        </p:spPr>
      </p:pic>
      <p:pic>
        <p:nvPicPr>
          <p:cNvPr id="7" name="Grafik 6">
            <a:extLst>
              <a:ext uri="{FF2B5EF4-FFF2-40B4-BE49-F238E27FC236}">
                <a16:creationId xmlns:a16="http://schemas.microsoft.com/office/drawing/2014/main" id="{97C6DD8F-D79B-4BE7-A5B6-6F389CDED881}"/>
              </a:ext>
            </a:extLst>
          </p:cNvPr>
          <p:cNvPicPr>
            <a:picLocks noChangeAspect="1"/>
          </p:cNvPicPr>
          <p:nvPr/>
        </p:nvPicPr>
        <p:blipFill rotWithShape="1">
          <a:blip r:embed="rId3"/>
          <a:srcRect l="6517" t="15641" r="69586" b="11366"/>
          <a:stretch/>
        </p:blipFill>
        <p:spPr>
          <a:xfrm>
            <a:off x="11136560" y="116632"/>
            <a:ext cx="565777" cy="720080"/>
          </a:xfrm>
          <a:prstGeom prst="rect">
            <a:avLst/>
          </a:prstGeom>
          <a:ln>
            <a:solidFill>
              <a:schemeClr val="tx1"/>
            </a:solidFill>
          </a:ln>
        </p:spPr>
      </p:pic>
    </p:spTree>
    <p:extLst>
      <p:ext uri="{BB962C8B-B14F-4D97-AF65-F5344CB8AC3E}">
        <p14:creationId xmlns:p14="http://schemas.microsoft.com/office/powerpoint/2010/main" val="167512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69A8C04D-0AFE-4346-9EB7-8335901B9300}"/>
              </a:ext>
            </a:extLst>
          </p:cNvPr>
          <p:cNvPicPr>
            <a:picLocks noChangeAspect="1"/>
          </p:cNvPicPr>
          <p:nvPr/>
        </p:nvPicPr>
        <p:blipFill>
          <a:blip r:embed="rId2"/>
          <a:stretch>
            <a:fillRect/>
          </a:stretch>
        </p:blipFill>
        <p:spPr>
          <a:xfrm>
            <a:off x="5159896" y="1196752"/>
            <a:ext cx="6048375" cy="1847850"/>
          </a:xfrm>
          <a:prstGeom prst="rect">
            <a:avLst/>
          </a:prstGeom>
          <a:ln>
            <a:solidFill>
              <a:schemeClr val="accent1"/>
            </a:solidFill>
          </a:ln>
        </p:spPr>
      </p:pic>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Open Beyond4P Files to edit</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6" y="980728"/>
            <a:ext cx="4680519" cy="4896544"/>
          </a:xfrm>
        </p:spPr>
        <p:txBody>
          <a:bodyPr>
            <a:noAutofit/>
          </a:bodyPr>
          <a:lstStyle/>
          <a:p>
            <a:r>
              <a:rPr lang="en-US" dirty="0"/>
              <a:t>Choose the file and click with right mouse button</a:t>
            </a:r>
          </a:p>
          <a:p>
            <a:endParaRPr lang="en-US" dirty="0"/>
          </a:p>
          <a:p>
            <a:r>
              <a:rPr lang="en-US" dirty="0"/>
              <a:t>A menu appears.</a:t>
            </a:r>
          </a:p>
          <a:p>
            <a:r>
              <a:rPr lang="en-US" dirty="0"/>
              <a:t>  Open (</a:t>
            </a:r>
            <a:r>
              <a:rPr lang="en-US" dirty="0" err="1"/>
              <a:t>Öffnen</a:t>
            </a:r>
            <a:r>
              <a:rPr lang="en-US" dirty="0"/>
              <a:t>)	Start Beyond4P</a:t>
            </a:r>
            <a:br>
              <a:rPr lang="en-US" dirty="0"/>
            </a:br>
            <a:r>
              <a:rPr lang="en-US" dirty="0"/>
              <a:t>  Edit (</a:t>
            </a:r>
            <a:r>
              <a:rPr lang="en-US" dirty="0" err="1"/>
              <a:t>Bearbeiten</a:t>
            </a:r>
            <a:r>
              <a:rPr lang="en-US" dirty="0"/>
              <a:t>)	Start editor to edit.</a:t>
            </a:r>
          </a:p>
          <a:p>
            <a:endParaRPr lang="en-US" dirty="0"/>
          </a:p>
          <a:p>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sp>
        <p:nvSpPr>
          <p:cNvPr id="9" name="Pfeil: nach rechts 8">
            <a:extLst>
              <a:ext uri="{FF2B5EF4-FFF2-40B4-BE49-F238E27FC236}">
                <a16:creationId xmlns:a16="http://schemas.microsoft.com/office/drawing/2014/main" id="{7CF82CD0-1112-403A-A50D-5689B9ED371F}"/>
              </a:ext>
            </a:extLst>
          </p:cNvPr>
          <p:cNvSpPr/>
          <p:nvPr/>
        </p:nvSpPr>
        <p:spPr>
          <a:xfrm rot="13727123">
            <a:off x="6833233" y="2347879"/>
            <a:ext cx="263689" cy="165181"/>
          </a:xfrm>
          <a:prstGeom prst="rightArrow">
            <a:avLst>
              <a:gd name="adj1" fmla="val 35520"/>
              <a:gd name="adj2" fmla="val 50738"/>
            </a:avLst>
          </a:prstGeom>
          <a:solidFill>
            <a:schemeClr val="bg1"/>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pPr algn="ctr"/>
            <a:endParaRPr lang="de-CH" sz="1400" dirty="0">
              <a:solidFill>
                <a:schemeClr val="tx1"/>
              </a:solidFill>
            </a:endParaRPr>
          </a:p>
        </p:txBody>
      </p:sp>
      <p:pic>
        <p:nvPicPr>
          <p:cNvPr id="11" name="Grafik 10">
            <a:extLst>
              <a:ext uri="{FF2B5EF4-FFF2-40B4-BE49-F238E27FC236}">
                <a16:creationId xmlns:a16="http://schemas.microsoft.com/office/drawing/2014/main" id="{C108F9BA-E1D3-49F2-A227-1EBC4550CA37}"/>
              </a:ext>
            </a:extLst>
          </p:cNvPr>
          <p:cNvPicPr>
            <a:picLocks noChangeAspect="1"/>
          </p:cNvPicPr>
          <p:nvPr/>
        </p:nvPicPr>
        <p:blipFill>
          <a:blip r:embed="rId3"/>
          <a:stretch>
            <a:fillRect/>
          </a:stretch>
        </p:blipFill>
        <p:spPr>
          <a:xfrm>
            <a:off x="5159897" y="3284984"/>
            <a:ext cx="6048672" cy="1788919"/>
          </a:xfrm>
          <a:prstGeom prst="rect">
            <a:avLst/>
          </a:prstGeom>
        </p:spPr>
      </p:pic>
      <p:pic>
        <p:nvPicPr>
          <p:cNvPr id="8" name="Grafik 7">
            <a:extLst>
              <a:ext uri="{FF2B5EF4-FFF2-40B4-BE49-F238E27FC236}">
                <a16:creationId xmlns:a16="http://schemas.microsoft.com/office/drawing/2014/main" id="{D06DE810-C550-4124-9277-41CFF57E7A58}"/>
              </a:ext>
            </a:extLst>
          </p:cNvPr>
          <p:cNvPicPr>
            <a:picLocks noChangeAspect="1"/>
          </p:cNvPicPr>
          <p:nvPr/>
        </p:nvPicPr>
        <p:blipFill rotWithShape="1">
          <a:blip r:embed="rId4"/>
          <a:srcRect l="6517" t="15641" r="69586" b="11366"/>
          <a:stretch/>
        </p:blipFill>
        <p:spPr>
          <a:xfrm>
            <a:off x="11136560" y="116632"/>
            <a:ext cx="565777" cy="720080"/>
          </a:xfrm>
          <a:prstGeom prst="rect">
            <a:avLst/>
          </a:prstGeom>
          <a:ln>
            <a:solidFill>
              <a:schemeClr val="tx1"/>
            </a:solidFill>
          </a:ln>
        </p:spPr>
      </p:pic>
    </p:spTree>
    <p:extLst>
      <p:ext uri="{BB962C8B-B14F-4D97-AF65-F5344CB8AC3E}">
        <p14:creationId xmlns:p14="http://schemas.microsoft.com/office/powerpoint/2010/main" val="1077298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First tries</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6" y="1052736"/>
            <a:ext cx="4968000" cy="4896544"/>
          </a:xfrm>
        </p:spPr>
        <p:txBody>
          <a:bodyPr>
            <a:noAutofit/>
          </a:bodyPr>
          <a:lstStyle/>
          <a:p>
            <a:r>
              <a:rPr lang="en-US" b="1" dirty="0"/>
              <a:t>Go to the new directory created:</a:t>
            </a:r>
          </a:p>
          <a:p>
            <a:pPr marL="342900" indent="-342900">
              <a:buFont typeface="Wingdings" panose="05000000000000000000" pitchFamily="2" charset="2"/>
              <a:buChar char="§"/>
            </a:pPr>
            <a:r>
              <a:rPr lang="en-US" dirty="0"/>
              <a:t>Open Explorer or a file manager and go to</a:t>
            </a:r>
            <a:br>
              <a:rPr lang="en-US" dirty="0"/>
            </a:br>
            <a:r>
              <a:rPr lang="en-US" dirty="0"/>
              <a:t>directory </a:t>
            </a:r>
          </a:p>
          <a:p>
            <a:pPr marL="342900" indent="-342900">
              <a:buFont typeface="Wingdings" panose="05000000000000000000" pitchFamily="2" charset="2"/>
              <a:buChar char="§"/>
            </a:pPr>
            <a:endParaRPr lang="en-US" dirty="0"/>
          </a:p>
          <a:p>
            <a:pPr marL="342900" indent="-342900">
              <a:buFont typeface="Wingdings" panose="05000000000000000000" pitchFamily="2" charset="2"/>
              <a:buChar char="§"/>
            </a:pPr>
            <a:r>
              <a:rPr lang="en-US" dirty="0"/>
              <a:t>Click on "Hello </a:t>
            </a:r>
            <a:r>
              <a:rPr lang="en-US" dirty="0" err="1"/>
              <a:t>World.b4p</a:t>
            </a:r>
            <a:r>
              <a:rPr lang="en-US" dirty="0"/>
              <a:t>"</a:t>
            </a:r>
          </a:p>
          <a:p>
            <a:pPr marL="342900" indent="-342900">
              <a:buFont typeface="Wingdings" panose="05000000000000000000" pitchFamily="2" charset="2"/>
              <a:buChar char="§"/>
            </a:pPr>
            <a:endParaRPr lang="en-US" dirty="0"/>
          </a:p>
          <a:p>
            <a:pPr marL="342900" indent="-342900">
              <a:buFont typeface="Wingdings" panose="05000000000000000000" pitchFamily="2" charset="2"/>
              <a:buChar char="§"/>
            </a:pPr>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5" name="Grafik 4">
            <a:extLst>
              <a:ext uri="{FF2B5EF4-FFF2-40B4-BE49-F238E27FC236}">
                <a16:creationId xmlns:a16="http://schemas.microsoft.com/office/drawing/2014/main" id="{21A45344-211F-458F-B8F7-88A8A4E44315}"/>
              </a:ext>
            </a:extLst>
          </p:cNvPr>
          <p:cNvPicPr>
            <a:picLocks noChangeAspect="1"/>
          </p:cNvPicPr>
          <p:nvPr/>
        </p:nvPicPr>
        <p:blipFill>
          <a:blip r:embed="rId2"/>
          <a:stretch>
            <a:fillRect/>
          </a:stretch>
        </p:blipFill>
        <p:spPr>
          <a:xfrm>
            <a:off x="5591944" y="1052736"/>
            <a:ext cx="6120000" cy="2652673"/>
          </a:xfrm>
          <a:prstGeom prst="rect">
            <a:avLst/>
          </a:prstGeom>
          <a:ln>
            <a:solidFill>
              <a:schemeClr val="accent1"/>
            </a:solidFill>
          </a:ln>
        </p:spPr>
      </p:pic>
      <p:pic>
        <p:nvPicPr>
          <p:cNvPr id="6" name="Grafik 5">
            <a:extLst>
              <a:ext uri="{FF2B5EF4-FFF2-40B4-BE49-F238E27FC236}">
                <a16:creationId xmlns:a16="http://schemas.microsoft.com/office/drawing/2014/main" id="{4BCEBEDF-3766-4901-9AFB-EB623B55F02D}"/>
              </a:ext>
            </a:extLst>
          </p:cNvPr>
          <p:cNvPicPr>
            <a:picLocks noChangeAspect="1"/>
          </p:cNvPicPr>
          <p:nvPr/>
        </p:nvPicPr>
        <p:blipFill>
          <a:blip r:embed="rId3"/>
          <a:stretch>
            <a:fillRect/>
          </a:stretch>
        </p:blipFill>
        <p:spPr>
          <a:xfrm>
            <a:off x="5879976" y="2420888"/>
            <a:ext cx="6120000" cy="3200654"/>
          </a:xfrm>
          <a:prstGeom prst="rect">
            <a:avLst/>
          </a:prstGeom>
        </p:spPr>
      </p:pic>
      <p:pic>
        <p:nvPicPr>
          <p:cNvPr id="11" name="Grafik 10">
            <a:extLst>
              <a:ext uri="{FF2B5EF4-FFF2-40B4-BE49-F238E27FC236}">
                <a16:creationId xmlns:a16="http://schemas.microsoft.com/office/drawing/2014/main" id="{351FC25D-E41D-4F86-8452-F36B31B2348B}"/>
              </a:ext>
            </a:extLst>
          </p:cNvPr>
          <p:cNvPicPr>
            <a:picLocks noChangeAspect="1"/>
          </p:cNvPicPr>
          <p:nvPr/>
        </p:nvPicPr>
        <p:blipFill rotWithShape="1">
          <a:blip r:embed="rId4"/>
          <a:srcRect l="6517" t="15641" r="69586" b="11366"/>
          <a:stretch/>
        </p:blipFill>
        <p:spPr>
          <a:xfrm>
            <a:off x="11136560" y="116632"/>
            <a:ext cx="565777" cy="720080"/>
          </a:xfrm>
          <a:prstGeom prst="rect">
            <a:avLst/>
          </a:prstGeom>
          <a:ln>
            <a:solidFill>
              <a:schemeClr val="tx1"/>
            </a:solidFill>
          </a:ln>
        </p:spPr>
      </p:pic>
    </p:spTree>
    <p:extLst>
      <p:ext uri="{BB962C8B-B14F-4D97-AF65-F5344CB8AC3E}">
        <p14:creationId xmlns:p14="http://schemas.microsoft.com/office/powerpoint/2010/main" val="9314690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Set the starting directory when launching </a:t>
            </a:r>
            <a:r>
              <a:rPr lang="en-US" dirty="0" err="1"/>
              <a:t>Beyond4P</a:t>
            </a:r>
            <a:r>
              <a:rPr lang="en-US" dirty="0"/>
              <a:t> directory.</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6" y="1052736"/>
            <a:ext cx="4968000" cy="4896544"/>
          </a:xfrm>
        </p:spPr>
        <p:txBody>
          <a:bodyPr>
            <a:noAutofit/>
          </a:bodyPr>
          <a:lstStyle/>
          <a:p>
            <a:r>
              <a:rPr lang="en-US" b="1" dirty="0"/>
              <a:t>Go to the new directory created:</a:t>
            </a:r>
          </a:p>
          <a:p>
            <a:pPr marL="342900" indent="-342900">
              <a:buFont typeface="Wingdings" panose="05000000000000000000" pitchFamily="2" charset="2"/>
              <a:buChar char="§"/>
            </a:pPr>
            <a:r>
              <a:rPr lang="en-US" dirty="0"/>
              <a:t>Open Explorer or a file manager and go to</a:t>
            </a:r>
            <a:br>
              <a:rPr lang="en-US" dirty="0"/>
            </a:br>
            <a:r>
              <a:rPr lang="en-US" dirty="0"/>
              <a:t>directory </a:t>
            </a:r>
          </a:p>
          <a:p>
            <a:pPr marL="342900" indent="-342900">
              <a:buFont typeface="Wingdings" panose="05000000000000000000" pitchFamily="2" charset="2"/>
              <a:buChar char="§"/>
            </a:pPr>
            <a:r>
              <a:rPr lang="en-US" dirty="0"/>
              <a:t>Click on "Start B4P </a:t>
            </a:r>
            <a:r>
              <a:rPr lang="en-US" dirty="0" err="1"/>
              <a:t>here.b4p</a:t>
            </a:r>
            <a:r>
              <a:rPr lang="en-US" dirty="0"/>
              <a:t>".</a:t>
            </a:r>
          </a:p>
          <a:p>
            <a:pPr marL="342900" indent="-342900">
              <a:buFont typeface="Wingdings" panose="05000000000000000000" pitchFamily="2" charset="2"/>
              <a:buChar char="§"/>
            </a:pPr>
            <a:r>
              <a:rPr lang="en-US" dirty="0"/>
              <a:t>Now, </a:t>
            </a:r>
            <a:r>
              <a:rPr lang="en-US" dirty="0" err="1"/>
              <a:t>beyond4P</a:t>
            </a:r>
            <a:r>
              <a:rPr lang="en-US" dirty="0"/>
              <a:t> will look in this directory for "</a:t>
            </a:r>
            <a:r>
              <a:rPr lang="en-US" dirty="0" err="1"/>
              <a:t>Main.b4p</a:t>
            </a:r>
            <a:r>
              <a:rPr lang="en-US" dirty="0"/>
              <a:t>" or "</a:t>
            </a:r>
            <a:r>
              <a:rPr lang="en-US" dirty="0" err="1"/>
              <a:t>Main.txt</a:t>
            </a:r>
            <a:r>
              <a:rPr lang="en-US" dirty="0"/>
              <a:t>" if started autonomously without file name specified.</a:t>
            </a:r>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9" name="Grafik 8">
            <a:extLst>
              <a:ext uri="{FF2B5EF4-FFF2-40B4-BE49-F238E27FC236}">
                <a16:creationId xmlns:a16="http://schemas.microsoft.com/office/drawing/2014/main" id="{73A663A4-4ECA-45B1-9231-D749FD28E23E}"/>
              </a:ext>
            </a:extLst>
          </p:cNvPr>
          <p:cNvPicPr>
            <a:picLocks noChangeAspect="1"/>
          </p:cNvPicPr>
          <p:nvPr/>
        </p:nvPicPr>
        <p:blipFill>
          <a:blip r:embed="rId2"/>
          <a:stretch>
            <a:fillRect/>
          </a:stretch>
        </p:blipFill>
        <p:spPr>
          <a:xfrm>
            <a:off x="5591944" y="1052736"/>
            <a:ext cx="6120000" cy="2652673"/>
          </a:xfrm>
          <a:prstGeom prst="rect">
            <a:avLst/>
          </a:prstGeom>
          <a:ln>
            <a:solidFill>
              <a:schemeClr val="accent1"/>
            </a:solidFill>
          </a:ln>
        </p:spPr>
      </p:pic>
      <p:pic>
        <p:nvPicPr>
          <p:cNvPr id="11" name="Grafik 10">
            <a:extLst>
              <a:ext uri="{FF2B5EF4-FFF2-40B4-BE49-F238E27FC236}">
                <a16:creationId xmlns:a16="http://schemas.microsoft.com/office/drawing/2014/main" id="{11D26D7A-CF6C-4F61-9C0C-D074AF46230C}"/>
              </a:ext>
            </a:extLst>
          </p:cNvPr>
          <p:cNvPicPr>
            <a:picLocks noChangeAspect="1"/>
          </p:cNvPicPr>
          <p:nvPr/>
        </p:nvPicPr>
        <p:blipFill>
          <a:blip r:embed="rId3"/>
          <a:stretch>
            <a:fillRect/>
          </a:stretch>
        </p:blipFill>
        <p:spPr>
          <a:xfrm>
            <a:off x="5879976" y="2420888"/>
            <a:ext cx="6120000" cy="3200654"/>
          </a:xfrm>
          <a:prstGeom prst="rect">
            <a:avLst/>
          </a:prstGeom>
        </p:spPr>
      </p:pic>
      <p:pic>
        <p:nvPicPr>
          <p:cNvPr id="12" name="Grafik 11">
            <a:extLst>
              <a:ext uri="{FF2B5EF4-FFF2-40B4-BE49-F238E27FC236}">
                <a16:creationId xmlns:a16="http://schemas.microsoft.com/office/drawing/2014/main" id="{22140F0B-0FE9-41B3-81E0-3E071B5FB658}"/>
              </a:ext>
            </a:extLst>
          </p:cNvPr>
          <p:cNvPicPr>
            <a:picLocks noChangeAspect="1"/>
          </p:cNvPicPr>
          <p:nvPr/>
        </p:nvPicPr>
        <p:blipFill rotWithShape="1">
          <a:blip r:embed="rId4"/>
          <a:srcRect l="6517" t="15641" r="69586" b="11366"/>
          <a:stretch/>
        </p:blipFill>
        <p:spPr>
          <a:xfrm>
            <a:off x="11136560" y="116632"/>
            <a:ext cx="565777" cy="720080"/>
          </a:xfrm>
          <a:prstGeom prst="rect">
            <a:avLst/>
          </a:prstGeom>
          <a:ln>
            <a:solidFill>
              <a:schemeClr val="tx1"/>
            </a:solidFill>
          </a:ln>
        </p:spPr>
      </p:pic>
    </p:spTree>
    <p:extLst>
      <p:ext uri="{BB962C8B-B14F-4D97-AF65-F5344CB8AC3E}">
        <p14:creationId xmlns:p14="http://schemas.microsoft.com/office/powerpoint/2010/main" val="1402410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Try interactive Mode</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680519" cy="4896544"/>
          </a:xfrm>
        </p:spPr>
        <p:txBody>
          <a:bodyPr>
            <a:noAutofit/>
          </a:bodyPr>
          <a:lstStyle/>
          <a:p>
            <a:r>
              <a:rPr lang="en-US" dirty="0"/>
              <a:t>Interactive mode allows you to enter all Beyond4P statements, function calls, starting other programs, etc. from interactive mode.</a:t>
            </a:r>
          </a:p>
          <a:p>
            <a:r>
              <a:rPr lang="en-US" dirty="0"/>
              <a:t>If you start </a:t>
            </a:r>
            <a:r>
              <a:rPr lang="en-US" dirty="0" err="1"/>
              <a:t>Beyond4P</a:t>
            </a:r>
            <a:r>
              <a:rPr lang="en-US" dirty="0"/>
              <a:t> from start menu or click on "</a:t>
            </a:r>
            <a:r>
              <a:rPr lang="en-US" dirty="0" err="1"/>
              <a:t>Main.b4p</a:t>
            </a:r>
            <a:r>
              <a:rPr lang="en-US" dirty="0"/>
              <a:t>", then interactive mode follows after welcome text.</a:t>
            </a:r>
          </a:p>
          <a:p>
            <a:endParaRPr lang="en-US" dirty="0"/>
          </a:p>
          <a:p>
            <a:r>
              <a:rPr lang="en-US" dirty="0"/>
              <a:t>In </a:t>
            </a:r>
            <a:r>
              <a:rPr lang="en-US" dirty="0" err="1"/>
              <a:t>Beyond4P</a:t>
            </a:r>
            <a:r>
              <a:rPr lang="en-US" dirty="0"/>
              <a:t> programs, you can also use the </a:t>
            </a:r>
            <a:r>
              <a:rPr lang="en-US" b="1" dirty="0"/>
              <a:t>interactive;</a:t>
            </a:r>
            <a:r>
              <a:rPr lang="en-US" dirty="0"/>
              <a:t> statement to go interactive, do some inspections, then type </a:t>
            </a:r>
            <a:r>
              <a:rPr lang="en-US" b="1" dirty="0"/>
              <a:t>return </a:t>
            </a:r>
            <a:r>
              <a:rPr lang="en-US" dirty="0"/>
              <a:t>to continue running.</a:t>
            </a:r>
          </a:p>
          <a:p>
            <a:r>
              <a:rPr lang="en-US" dirty="0"/>
              <a:t>Interactive mode supports:</a:t>
            </a:r>
          </a:p>
          <a:p>
            <a:pPr marL="285750" indent="-285750">
              <a:buFont typeface="Wingdings" panose="05000000000000000000" pitchFamily="2" charset="2"/>
              <a:buChar char="§"/>
            </a:pPr>
            <a:r>
              <a:rPr lang="en-US" dirty="0"/>
              <a:t>All </a:t>
            </a:r>
            <a:r>
              <a:rPr lang="en-US" dirty="0" err="1"/>
              <a:t>Beyond4P</a:t>
            </a:r>
            <a:r>
              <a:rPr lang="en-US" dirty="0"/>
              <a:t> statements entered and executed interactively</a:t>
            </a:r>
          </a:p>
          <a:p>
            <a:pPr marL="285750" indent="-285750">
              <a:buFont typeface="Wingdings" panose="05000000000000000000" pitchFamily="2" charset="2"/>
              <a:buChar char="§"/>
            </a:pPr>
            <a:r>
              <a:rPr lang="en-US" dirty="0"/>
              <a:t>Use equal sign followed by expression to calculate a </a:t>
            </a:r>
            <a:r>
              <a:rPr lang="en-US" dirty="0" err="1"/>
              <a:t>Beyond4P</a:t>
            </a:r>
            <a:r>
              <a:rPr lang="en-US" dirty="0"/>
              <a:t> expression</a:t>
            </a:r>
          </a:p>
          <a:p>
            <a:pPr marL="285750" indent="-285750">
              <a:buFont typeface="Wingdings" panose="05000000000000000000" pitchFamily="2" charset="2"/>
              <a:buChar char="§"/>
            </a:pPr>
            <a:r>
              <a:rPr lang="en-US" dirty="0"/>
              <a:t>Use dollar sign to enter operating system commands</a:t>
            </a:r>
          </a:p>
          <a:p>
            <a:pPr marL="285750" indent="-285750">
              <a:buFont typeface="Wingdings" panose="05000000000000000000" pitchFamily="2" charset="2"/>
              <a:buChar char="§"/>
            </a:pPr>
            <a:r>
              <a:rPr lang="en-US" dirty="0"/>
              <a:t>Type "exit" to leave </a:t>
            </a:r>
            <a:r>
              <a:rPr lang="en-US" dirty="0" err="1"/>
              <a:t>Beyond4P</a:t>
            </a:r>
            <a:r>
              <a:rPr lang="en-US" dirty="0"/>
              <a:t>.</a:t>
            </a:r>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9" name="Grafik 8">
            <a:extLst>
              <a:ext uri="{FF2B5EF4-FFF2-40B4-BE49-F238E27FC236}">
                <a16:creationId xmlns:a16="http://schemas.microsoft.com/office/drawing/2014/main" id="{202D93E6-8EC6-4D0F-A05B-67E1EFB26537}"/>
              </a:ext>
            </a:extLst>
          </p:cNvPr>
          <p:cNvPicPr>
            <a:picLocks noChangeAspect="1"/>
          </p:cNvPicPr>
          <p:nvPr/>
        </p:nvPicPr>
        <p:blipFill rotWithShape="1">
          <a:blip r:embed="rId2"/>
          <a:srcRect l="6517" t="15641" r="69586" b="11366"/>
          <a:stretch/>
        </p:blipFill>
        <p:spPr>
          <a:xfrm>
            <a:off x="11136560" y="116632"/>
            <a:ext cx="565777" cy="720080"/>
          </a:xfrm>
          <a:prstGeom prst="rect">
            <a:avLst/>
          </a:prstGeom>
          <a:ln>
            <a:solidFill>
              <a:schemeClr val="tx1"/>
            </a:solidFill>
          </a:ln>
        </p:spPr>
      </p:pic>
      <p:pic>
        <p:nvPicPr>
          <p:cNvPr id="5" name="Grafik 4">
            <a:extLst>
              <a:ext uri="{FF2B5EF4-FFF2-40B4-BE49-F238E27FC236}">
                <a16:creationId xmlns:a16="http://schemas.microsoft.com/office/drawing/2014/main" id="{64632FC3-3444-4527-A44C-61EAF2B16808}"/>
              </a:ext>
            </a:extLst>
          </p:cNvPr>
          <p:cNvPicPr>
            <a:picLocks noChangeAspect="1"/>
          </p:cNvPicPr>
          <p:nvPr/>
        </p:nvPicPr>
        <p:blipFill>
          <a:blip r:embed="rId3"/>
          <a:stretch>
            <a:fillRect/>
          </a:stretch>
        </p:blipFill>
        <p:spPr>
          <a:xfrm>
            <a:off x="5591944" y="1052736"/>
            <a:ext cx="6120000" cy="2652673"/>
          </a:xfrm>
          <a:prstGeom prst="rect">
            <a:avLst/>
          </a:prstGeom>
          <a:ln>
            <a:solidFill>
              <a:schemeClr val="accent1"/>
            </a:solidFill>
          </a:ln>
        </p:spPr>
      </p:pic>
      <p:pic>
        <p:nvPicPr>
          <p:cNvPr id="10" name="Grafik 9">
            <a:extLst>
              <a:ext uri="{FF2B5EF4-FFF2-40B4-BE49-F238E27FC236}">
                <a16:creationId xmlns:a16="http://schemas.microsoft.com/office/drawing/2014/main" id="{2FFAC3D4-294D-4A57-9F94-25426F962016}"/>
              </a:ext>
            </a:extLst>
          </p:cNvPr>
          <p:cNvPicPr>
            <a:picLocks noChangeAspect="1"/>
          </p:cNvPicPr>
          <p:nvPr/>
        </p:nvPicPr>
        <p:blipFill>
          <a:blip r:embed="rId4"/>
          <a:stretch>
            <a:fillRect/>
          </a:stretch>
        </p:blipFill>
        <p:spPr>
          <a:xfrm>
            <a:off x="5879976" y="2420888"/>
            <a:ext cx="6120000" cy="3456956"/>
          </a:xfrm>
          <a:prstGeom prst="rect">
            <a:avLst/>
          </a:prstGeom>
        </p:spPr>
      </p:pic>
    </p:spTree>
    <p:extLst>
      <p:ext uri="{BB962C8B-B14F-4D97-AF65-F5344CB8AC3E}">
        <p14:creationId xmlns:p14="http://schemas.microsoft.com/office/powerpoint/2010/main" val="9511121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Try interactive Mode</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680519" cy="4896544"/>
          </a:xfrm>
        </p:spPr>
        <p:txBody>
          <a:bodyPr>
            <a:noAutofit/>
          </a:bodyPr>
          <a:lstStyle/>
          <a:p>
            <a:r>
              <a:rPr lang="en-US" dirty="0"/>
              <a:t>This is another way to start interactive mode directly.</a:t>
            </a:r>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9" name="Grafik 8">
            <a:extLst>
              <a:ext uri="{FF2B5EF4-FFF2-40B4-BE49-F238E27FC236}">
                <a16:creationId xmlns:a16="http://schemas.microsoft.com/office/drawing/2014/main" id="{202D93E6-8EC6-4D0F-A05B-67E1EFB26537}"/>
              </a:ext>
            </a:extLst>
          </p:cNvPr>
          <p:cNvPicPr>
            <a:picLocks noChangeAspect="1"/>
          </p:cNvPicPr>
          <p:nvPr/>
        </p:nvPicPr>
        <p:blipFill rotWithShape="1">
          <a:blip r:embed="rId2"/>
          <a:srcRect l="6517" t="15641" r="69586" b="11366"/>
          <a:stretch/>
        </p:blipFill>
        <p:spPr>
          <a:xfrm>
            <a:off x="11136560" y="116632"/>
            <a:ext cx="565777" cy="720080"/>
          </a:xfrm>
          <a:prstGeom prst="rect">
            <a:avLst/>
          </a:prstGeom>
          <a:ln>
            <a:solidFill>
              <a:schemeClr val="tx1"/>
            </a:solidFill>
          </a:ln>
        </p:spPr>
      </p:pic>
      <p:pic>
        <p:nvPicPr>
          <p:cNvPr id="11" name="Grafik 10">
            <a:extLst>
              <a:ext uri="{FF2B5EF4-FFF2-40B4-BE49-F238E27FC236}">
                <a16:creationId xmlns:a16="http://schemas.microsoft.com/office/drawing/2014/main" id="{B7793103-0F98-451E-8A07-BCBFE7967D40}"/>
              </a:ext>
            </a:extLst>
          </p:cNvPr>
          <p:cNvPicPr>
            <a:picLocks noChangeAspect="1"/>
          </p:cNvPicPr>
          <p:nvPr/>
        </p:nvPicPr>
        <p:blipFill>
          <a:blip r:embed="rId3"/>
          <a:stretch>
            <a:fillRect/>
          </a:stretch>
        </p:blipFill>
        <p:spPr>
          <a:xfrm>
            <a:off x="5591944" y="1052736"/>
            <a:ext cx="6120000" cy="3200654"/>
          </a:xfrm>
          <a:prstGeom prst="rect">
            <a:avLst/>
          </a:prstGeom>
        </p:spPr>
      </p:pic>
    </p:spTree>
    <p:extLst>
      <p:ext uri="{BB962C8B-B14F-4D97-AF65-F5344CB8AC3E}">
        <p14:creationId xmlns:p14="http://schemas.microsoft.com/office/powerpoint/2010/main" val="40968205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1FA8247-DE1A-4EA8-8220-C5F9D856D119}"/>
              </a:ext>
            </a:extLst>
          </p:cNvPr>
          <p:cNvSpPr>
            <a:spLocks noGrp="1"/>
          </p:cNvSpPr>
          <p:nvPr>
            <p:ph type="title"/>
          </p:nvPr>
        </p:nvSpPr>
        <p:spPr/>
        <p:txBody>
          <a:bodyPr/>
          <a:lstStyle/>
          <a:p>
            <a:r>
              <a:rPr lang="en-US"/>
              <a:t>Table of Contents</a:t>
            </a:r>
          </a:p>
        </p:txBody>
      </p:sp>
      <p:sp>
        <p:nvSpPr>
          <p:cNvPr id="3" name="Textplatzhalter 2">
            <a:extLst>
              <a:ext uri="{FF2B5EF4-FFF2-40B4-BE49-F238E27FC236}">
                <a16:creationId xmlns:a16="http://schemas.microsoft.com/office/drawing/2014/main" id="{B319100D-B474-4BFD-9B66-AD1C74FCAB67}"/>
              </a:ext>
            </a:extLst>
          </p:cNvPr>
          <p:cNvSpPr>
            <a:spLocks noGrp="1"/>
          </p:cNvSpPr>
          <p:nvPr>
            <p:ph type="body" sz="quarter" idx="16"/>
          </p:nvPr>
        </p:nvSpPr>
        <p:spPr/>
        <p:txBody>
          <a:bodyPr/>
          <a:lstStyle/>
          <a:p>
            <a:endParaRPr lang="en-US"/>
          </a:p>
        </p:txBody>
      </p:sp>
      <p:pic>
        <p:nvPicPr>
          <p:cNvPr id="4" name="Grafik 3">
            <a:extLst>
              <a:ext uri="{FF2B5EF4-FFF2-40B4-BE49-F238E27FC236}">
                <a16:creationId xmlns:a16="http://schemas.microsoft.com/office/drawing/2014/main" id="{A2E2282C-37A0-4BEE-A61B-6E52043807E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8108" t="16179" r="2703" b="17086"/>
          <a:stretch/>
        </p:blipFill>
        <p:spPr>
          <a:xfrm>
            <a:off x="9912624" y="1196752"/>
            <a:ext cx="1800000" cy="1800000"/>
          </a:xfrm>
          <a:prstGeom prst="rect">
            <a:avLst/>
          </a:prstGeom>
        </p:spPr>
      </p:pic>
      <p:sp>
        <p:nvSpPr>
          <p:cNvPr id="5" name="Rechteck 4">
            <a:extLst>
              <a:ext uri="{FF2B5EF4-FFF2-40B4-BE49-F238E27FC236}">
                <a16:creationId xmlns:a16="http://schemas.microsoft.com/office/drawing/2014/main" id="{03A76058-23ED-4392-816B-CCFCF2F2A4F3}"/>
              </a:ext>
            </a:extLst>
          </p:cNvPr>
          <p:cNvSpPr/>
          <p:nvPr/>
        </p:nvSpPr>
        <p:spPr>
          <a:xfrm>
            <a:off x="479376" y="1196752"/>
            <a:ext cx="8352928" cy="72008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36000" tIns="36000" rIns="36000" bIns="36000" numCol="1" spcCol="0" rtlCol="0" fromWordArt="0" anchor="ctr" anchorCtr="0" forceAA="0" compatLnSpc="1">
            <a:prstTxWarp prst="textNoShape">
              <a:avLst/>
            </a:prstTxWarp>
            <a:noAutofit/>
          </a:bodyPr>
          <a:lstStyle/>
          <a:p>
            <a:r>
              <a:rPr lang="en-US" sz="2400" dirty="0">
                <a:solidFill>
                  <a:schemeClr val="bg1">
                    <a:lumMod val="85000"/>
                  </a:schemeClr>
                </a:solidFill>
                <a:latin typeface="Arial Black" panose="020B0A04020102020204" pitchFamily="34" charset="0"/>
              </a:rPr>
              <a:t>1. Installation on </a:t>
            </a:r>
            <a:r>
              <a:rPr lang="en-US" sz="2400">
                <a:solidFill>
                  <a:schemeClr val="bg1">
                    <a:lumMod val="85000"/>
                  </a:schemeClr>
                </a:solidFill>
                <a:latin typeface="Arial Black" panose="020B0A04020102020204" pitchFamily="34" charset="0"/>
              </a:rPr>
              <a:t>WINDOWS systems</a:t>
            </a:r>
            <a:endParaRPr lang="en-US" sz="2400" dirty="0">
              <a:solidFill>
                <a:schemeClr val="bg1">
                  <a:lumMod val="85000"/>
                </a:schemeClr>
              </a:solidFill>
              <a:latin typeface="Arial Black" panose="020B0A04020102020204" pitchFamily="34" charset="0"/>
            </a:endParaRPr>
          </a:p>
        </p:txBody>
      </p:sp>
      <p:sp>
        <p:nvSpPr>
          <p:cNvPr id="6" name="Rechteck 5">
            <a:extLst>
              <a:ext uri="{FF2B5EF4-FFF2-40B4-BE49-F238E27FC236}">
                <a16:creationId xmlns:a16="http://schemas.microsoft.com/office/drawing/2014/main" id="{413E65C4-DEFF-4EAE-AB52-C27A72E0B6EA}"/>
              </a:ext>
            </a:extLst>
          </p:cNvPr>
          <p:cNvSpPr/>
          <p:nvPr/>
        </p:nvSpPr>
        <p:spPr>
          <a:xfrm>
            <a:off x="479376" y="2132856"/>
            <a:ext cx="8352928" cy="720080"/>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36000" tIns="36000" rIns="36000" bIns="36000" numCol="1" spcCol="0" rtlCol="0" fromWordArt="0" anchor="ctr" anchorCtr="0" forceAA="0" compatLnSpc="1">
            <a:prstTxWarp prst="textNoShape">
              <a:avLst/>
            </a:prstTxWarp>
            <a:noAutofit/>
          </a:bodyPr>
          <a:lstStyle/>
          <a:p>
            <a:r>
              <a:rPr lang="en-US" sz="2400" dirty="0">
                <a:solidFill>
                  <a:srgbClr val="003399"/>
                </a:solidFill>
                <a:latin typeface="Arial Black" panose="020B0A04020102020204" pitchFamily="34" charset="0"/>
              </a:rPr>
              <a:t>2. Installation on LINUX systems</a:t>
            </a:r>
          </a:p>
        </p:txBody>
      </p:sp>
      <p:pic>
        <p:nvPicPr>
          <p:cNvPr id="8" name="Grafik 7">
            <a:extLst>
              <a:ext uri="{FF2B5EF4-FFF2-40B4-BE49-F238E27FC236}">
                <a16:creationId xmlns:a16="http://schemas.microsoft.com/office/drawing/2014/main" id="{1A3112BF-8F3F-4398-A974-0318AC3799E2}"/>
              </a:ext>
            </a:extLst>
          </p:cNvPr>
          <p:cNvPicPr>
            <a:picLocks noChangeAspect="1"/>
          </p:cNvPicPr>
          <p:nvPr/>
        </p:nvPicPr>
        <p:blipFill>
          <a:blip r:embed="rId3"/>
          <a:stretch>
            <a:fillRect/>
          </a:stretch>
        </p:blipFill>
        <p:spPr>
          <a:xfrm>
            <a:off x="8112224" y="2060848"/>
            <a:ext cx="567835" cy="675337"/>
          </a:xfrm>
          <a:prstGeom prst="rect">
            <a:avLst/>
          </a:prstGeom>
          <a:ln>
            <a:solidFill>
              <a:schemeClr val="tx1"/>
            </a:solidFill>
          </a:ln>
        </p:spPr>
      </p:pic>
    </p:spTree>
    <p:extLst>
      <p:ext uri="{BB962C8B-B14F-4D97-AF65-F5344CB8AC3E}">
        <p14:creationId xmlns:p14="http://schemas.microsoft.com/office/powerpoint/2010/main" val="34635060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err="1"/>
              <a:t>Beyond4P</a:t>
            </a:r>
            <a:r>
              <a:rPr lang="en-US" dirty="0"/>
              <a:t> Installation and Getting Started</a:t>
            </a:r>
            <a:br>
              <a:rPr lang="en-US" dirty="0"/>
            </a:br>
            <a:r>
              <a:rPr lang="en-US" dirty="0"/>
              <a:t>LINUX</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p:txBody>
          <a:bodyPr>
            <a:noAutofit/>
          </a:bodyPr>
          <a:lstStyle/>
          <a:p>
            <a:r>
              <a:rPr lang="en-US" dirty="0"/>
              <a:t>You should have available two compressed files:</a:t>
            </a:r>
          </a:p>
          <a:p>
            <a:pPr marL="285750" indent="-285750">
              <a:buFont typeface="Wingdings" panose="05000000000000000000" pitchFamily="2" charset="2"/>
              <a:buChar char="§"/>
            </a:pPr>
            <a:r>
              <a:rPr lang="en-US" dirty="0"/>
              <a:t>B4P Installation.zip		Lean installation package containing all necessary files</a:t>
            </a:r>
          </a:p>
          <a:p>
            <a:pPr marL="285750" indent="-285750">
              <a:buFont typeface="Wingdings" panose="05000000000000000000" pitchFamily="2" charset="2"/>
              <a:buChar char="§"/>
            </a:pPr>
            <a:r>
              <a:rPr lang="en-US" dirty="0"/>
              <a:t>B4P Demo.zip			Nice collection of demonstrator applications written in Beyond4P</a:t>
            </a:r>
          </a:p>
          <a:p>
            <a:pPr marL="285750" indent="-285750">
              <a:buFont typeface="Wingdings" panose="05000000000000000000" pitchFamily="2" charset="2"/>
              <a:buChar char="§"/>
            </a:pPr>
            <a:r>
              <a:rPr lang="en-US" dirty="0"/>
              <a:t>Beyond4P Getting Started.pdf	Guide to installation</a:t>
            </a:r>
          </a:p>
          <a:p>
            <a:r>
              <a:rPr lang="en-US" dirty="0"/>
              <a:t>The installation file is OS specific, but demo and PDF files are common.</a:t>
            </a:r>
          </a:p>
          <a:p>
            <a:endParaRPr lang="en-US" dirty="0"/>
          </a:p>
          <a:p>
            <a:r>
              <a:rPr lang="en-US" b="1" dirty="0"/>
              <a:t>LINUX users:</a:t>
            </a:r>
            <a:r>
              <a:rPr lang="en-US" dirty="0"/>
              <a:t> The standard "zip" / "unzip" compression utility needs to be available in your distribution.  Normally, this is the case. </a:t>
            </a:r>
          </a:p>
          <a:p>
            <a:r>
              <a:rPr lang="en-US" dirty="0"/>
              <a:t>Download is free of charge, "GNU Lesser Public License" (LPGL).</a:t>
            </a:r>
          </a:p>
          <a:p>
            <a:endParaRPr lang="en-US" dirty="0"/>
          </a:p>
          <a:p>
            <a:r>
              <a:rPr lang="en-US" dirty="0"/>
              <a:t>To install, use following commands (you may need to add '</a:t>
            </a:r>
            <a:r>
              <a:rPr lang="en-US" dirty="0" err="1"/>
              <a:t>sudo</a:t>
            </a:r>
            <a:r>
              <a:rPr lang="en-US" dirty="0"/>
              <a:t>' in front of the command to install):</a:t>
            </a:r>
          </a:p>
          <a:p>
            <a:r>
              <a:rPr lang="en-US" dirty="0">
                <a:latin typeface="Courier New" panose="02070309020205020404" pitchFamily="49" charset="0"/>
                <a:cs typeface="Courier New" panose="02070309020205020404" pitchFamily="49" charset="0"/>
              </a:rPr>
              <a:t>apt-get update</a:t>
            </a:r>
          </a:p>
          <a:p>
            <a:r>
              <a:rPr lang="en-US" dirty="0">
                <a:latin typeface="Courier New" panose="02070309020205020404" pitchFamily="49" charset="0"/>
                <a:cs typeface="Courier New" panose="02070309020205020404" pitchFamily="49" charset="0"/>
              </a:rPr>
              <a:t>apt-get install zip unzip</a:t>
            </a:r>
          </a:p>
          <a:p>
            <a:pPr marL="285750" indent="-285750">
              <a:buFont typeface="Wingdings" panose="05000000000000000000" pitchFamily="2" charset="2"/>
              <a:buChar char="§"/>
            </a:pPr>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a:p>
        </p:txBody>
      </p:sp>
      <p:pic>
        <p:nvPicPr>
          <p:cNvPr id="8" name="Grafik 7">
            <a:extLst>
              <a:ext uri="{FF2B5EF4-FFF2-40B4-BE49-F238E27FC236}">
                <a16:creationId xmlns:a16="http://schemas.microsoft.com/office/drawing/2014/main" id="{720BFCA5-3150-4A9B-B3BB-4F6885BBD78C}"/>
              </a:ext>
            </a:extLst>
          </p:cNvPr>
          <p:cNvPicPr>
            <a:picLocks noChangeAspect="1"/>
          </p:cNvPicPr>
          <p:nvPr/>
        </p:nvPicPr>
        <p:blipFill>
          <a:blip r:embed="rId2"/>
          <a:stretch>
            <a:fillRect/>
          </a:stretch>
        </p:blipFill>
        <p:spPr>
          <a:xfrm>
            <a:off x="11136560" y="188640"/>
            <a:ext cx="567835" cy="675337"/>
          </a:xfrm>
          <a:prstGeom prst="rect">
            <a:avLst/>
          </a:prstGeom>
          <a:ln>
            <a:solidFill>
              <a:schemeClr val="tx1"/>
            </a:solidFill>
          </a:ln>
        </p:spPr>
      </p:pic>
    </p:spTree>
    <p:extLst>
      <p:ext uri="{BB962C8B-B14F-4D97-AF65-F5344CB8AC3E}">
        <p14:creationId xmlns:p14="http://schemas.microsoft.com/office/powerpoint/2010/main" val="4126075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1FA8247-DE1A-4EA8-8220-C5F9D856D119}"/>
              </a:ext>
            </a:extLst>
          </p:cNvPr>
          <p:cNvSpPr>
            <a:spLocks noGrp="1"/>
          </p:cNvSpPr>
          <p:nvPr>
            <p:ph type="title"/>
          </p:nvPr>
        </p:nvSpPr>
        <p:spPr/>
        <p:txBody>
          <a:bodyPr/>
          <a:lstStyle/>
          <a:p>
            <a:r>
              <a:rPr lang="en-US"/>
              <a:t>Table of Contents</a:t>
            </a:r>
          </a:p>
        </p:txBody>
      </p:sp>
      <p:sp>
        <p:nvSpPr>
          <p:cNvPr id="3" name="Textplatzhalter 2">
            <a:extLst>
              <a:ext uri="{FF2B5EF4-FFF2-40B4-BE49-F238E27FC236}">
                <a16:creationId xmlns:a16="http://schemas.microsoft.com/office/drawing/2014/main" id="{B319100D-B474-4BFD-9B66-AD1C74FCAB67}"/>
              </a:ext>
            </a:extLst>
          </p:cNvPr>
          <p:cNvSpPr>
            <a:spLocks noGrp="1"/>
          </p:cNvSpPr>
          <p:nvPr>
            <p:ph type="body" sz="quarter" idx="16"/>
          </p:nvPr>
        </p:nvSpPr>
        <p:spPr/>
        <p:txBody>
          <a:bodyPr/>
          <a:lstStyle/>
          <a:p>
            <a:endParaRPr lang="en-US"/>
          </a:p>
        </p:txBody>
      </p:sp>
      <p:pic>
        <p:nvPicPr>
          <p:cNvPr id="4" name="Grafik 3">
            <a:extLst>
              <a:ext uri="{FF2B5EF4-FFF2-40B4-BE49-F238E27FC236}">
                <a16:creationId xmlns:a16="http://schemas.microsoft.com/office/drawing/2014/main" id="{A2E2282C-37A0-4BEE-A61B-6E52043807E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8108" t="16179" r="2703" b="17086"/>
          <a:stretch/>
        </p:blipFill>
        <p:spPr>
          <a:xfrm>
            <a:off x="9912624" y="1196752"/>
            <a:ext cx="1800000" cy="1800000"/>
          </a:xfrm>
          <a:prstGeom prst="rect">
            <a:avLst/>
          </a:prstGeom>
        </p:spPr>
      </p:pic>
      <p:sp>
        <p:nvSpPr>
          <p:cNvPr id="5" name="Rechteck 4">
            <a:extLst>
              <a:ext uri="{FF2B5EF4-FFF2-40B4-BE49-F238E27FC236}">
                <a16:creationId xmlns:a16="http://schemas.microsoft.com/office/drawing/2014/main" id="{03A76058-23ED-4392-816B-CCFCF2F2A4F3}"/>
              </a:ext>
            </a:extLst>
          </p:cNvPr>
          <p:cNvSpPr/>
          <p:nvPr/>
        </p:nvSpPr>
        <p:spPr>
          <a:xfrm>
            <a:off x="479376" y="1196752"/>
            <a:ext cx="8352928" cy="720080"/>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2400" dirty="0">
                <a:solidFill>
                  <a:srgbClr val="003399"/>
                </a:solidFill>
                <a:latin typeface="Arial Black" panose="020B0A04020102020204" pitchFamily="34" charset="0"/>
              </a:rPr>
              <a:t>1. Installation on WINDOWS systems</a:t>
            </a:r>
          </a:p>
        </p:txBody>
      </p:sp>
      <p:sp>
        <p:nvSpPr>
          <p:cNvPr id="6" name="Rechteck 5">
            <a:extLst>
              <a:ext uri="{FF2B5EF4-FFF2-40B4-BE49-F238E27FC236}">
                <a16:creationId xmlns:a16="http://schemas.microsoft.com/office/drawing/2014/main" id="{413E65C4-DEFF-4EAE-AB52-C27A72E0B6EA}"/>
              </a:ext>
            </a:extLst>
          </p:cNvPr>
          <p:cNvSpPr/>
          <p:nvPr/>
        </p:nvSpPr>
        <p:spPr>
          <a:xfrm>
            <a:off x="479376" y="2132856"/>
            <a:ext cx="8352928" cy="720080"/>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nchorCtr="0"/>
          <a:lstStyle/>
          <a:p>
            <a:r>
              <a:rPr lang="en-US" sz="2400" dirty="0">
                <a:solidFill>
                  <a:schemeClr val="bg1">
                    <a:lumMod val="85000"/>
                  </a:schemeClr>
                </a:solidFill>
                <a:latin typeface="Arial Black" panose="020B0A04020102020204" pitchFamily="34" charset="0"/>
              </a:rPr>
              <a:t>2. Installation on LINUX systems</a:t>
            </a:r>
          </a:p>
        </p:txBody>
      </p:sp>
      <p:pic>
        <p:nvPicPr>
          <p:cNvPr id="9" name="Grafik 8">
            <a:extLst>
              <a:ext uri="{FF2B5EF4-FFF2-40B4-BE49-F238E27FC236}">
                <a16:creationId xmlns:a16="http://schemas.microsoft.com/office/drawing/2014/main" id="{D50CADDB-346F-43A8-BE84-6128E98BB614}"/>
              </a:ext>
            </a:extLst>
          </p:cNvPr>
          <p:cNvPicPr>
            <a:picLocks noChangeAspect="1"/>
          </p:cNvPicPr>
          <p:nvPr/>
        </p:nvPicPr>
        <p:blipFill rotWithShape="1">
          <a:blip r:embed="rId3"/>
          <a:srcRect l="6517" t="15641" r="69586" b="11366"/>
          <a:stretch/>
        </p:blipFill>
        <p:spPr>
          <a:xfrm>
            <a:off x="8112224" y="1124744"/>
            <a:ext cx="565777" cy="720080"/>
          </a:xfrm>
          <a:prstGeom prst="rect">
            <a:avLst/>
          </a:prstGeom>
          <a:ln>
            <a:solidFill>
              <a:schemeClr val="tx1"/>
            </a:solidFill>
          </a:ln>
        </p:spPr>
      </p:pic>
    </p:spTree>
    <p:extLst>
      <p:ext uri="{BB962C8B-B14F-4D97-AF65-F5344CB8AC3E}">
        <p14:creationId xmlns:p14="http://schemas.microsoft.com/office/powerpoint/2010/main" val="9863716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Starting the Installation</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p:txBody>
          <a:bodyPr>
            <a:noAutofit/>
          </a:bodyPr>
          <a:lstStyle/>
          <a:p>
            <a:r>
              <a:rPr lang="en-US" dirty="0"/>
              <a:t>Extract the .zip file on a new local directory.</a:t>
            </a:r>
          </a:p>
          <a:p>
            <a:r>
              <a:rPr lang="en-US" dirty="0"/>
              <a:t>You should see at least following files and</a:t>
            </a:r>
            <a:br>
              <a:rPr lang="en-US" dirty="0"/>
            </a:br>
            <a:r>
              <a:rPr lang="en-US" dirty="0"/>
              <a:t>subdirectories.</a:t>
            </a:r>
          </a:p>
          <a:p>
            <a:endParaRPr lang="en-US" dirty="0"/>
          </a:p>
          <a:p>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r>
              <a:rPr lang="en-US" dirty="0"/>
              <a:t>Most files will be copied into the location C:\Program Files (x86)\Beyond4P.</a:t>
            </a:r>
          </a:p>
        </p:txBody>
      </p:sp>
      <p:pic>
        <p:nvPicPr>
          <p:cNvPr id="6" name="Grafik 5">
            <a:extLst>
              <a:ext uri="{FF2B5EF4-FFF2-40B4-BE49-F238E27FC236}">
                <a16:creationId xmlns:a16="http://schemas.microsoft.com/office/drawing/2014/main" id="{9D28FCCF-A8C8-4A1E-8B0D-2CF34087A943}"/>
              </a:ext>
            </a:extLst>
          </p:cNvPr>
          <p:cNvPicPr>
            <a:picLocks noChangeAspect="1"/>
          </p:cNvPicPr>
          <p:nvPr/>
        </p:nvPicPr>
        <p:blipFill>
          <a:blip r:embed="rId2"/>
          <a:stretch>
            <a:fillRect/>
          </a:stretch>
        </p:blipFill>
        <p:spPr>
          <a:xfrm>
            <a:off x="5303912" y="1124744"/>
            <a:ext cx="6438900" cy="2333625"/>
          </a:xfrm>
          <a:prstGeom prst="rect">
            <a:avLst/>
          </a:prstGeom>
        </p:spPr>
      </p:pic>
      <p:pic>
        <p:nvPicPr>
          <p:cNvPr id="8" name="Grafik 7">
            <a:extLst>
              <a:ext uri="{FF2B5EF4-FFF2-40B4-BE49-F238E27FC236}">
                <a16:creationId xmlns:a16="http://schemas.microsoft.com/office/drawing/2014/main" id="{7E4555FB-CFA5-4FA8-9D96-26EDA14CF24B}"/>
              </a:ext>
            </a:extLst>
          </p:cNvPr>
          <p:cNvPicPr>
            <a:picLocks noChangeAspect="1"/>
          </p:cNvPicPr>
          <p:nvPr/>
        </p:nvPicPr>
        <p:blipFill>
          <a:blip r:embed="rId3"/>
          <a:stretch>
            <a:fillRect/>
          </a:stretch>
        </p:blipFill>
        <p:spPr>
          <a:xfrm>
            <a:off x="11136560" y="188640"/>
            <a:ext cx="567835" cy="675337"/>
          </a:xfrm>
          <a:prstGeom prst="rect">
            <a:avLst/>
          </a:prstGeom>
          <a:ln>
            <a:solidFill>
              <a:schemeClr val="tx1"/>
            </a:solidFill>
          </a:ln>
        </p:spPr>
      </p:pic>
    </p:spTree>
    <p:extLst>
      <p:ext uri="{BB962C8B-B14F-4D97-AF65-F5344CB8AC3E}">
        <p14:creationId xmlns:p14="http://schemas.microsoft.com/office/powerpoint/2010/main" val="30065221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B4P Installation.zip</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p:txBody>
          <a:bodyPr>
            <a:noAutofit/>
          </a:bodyPr>
          <a:lstStyle/>
          <a:p>
            <a:r>
              <a:rPr lang="en-US" dirty="0"/>
              <a:t>Extract the .zip file on a new local directory.</a:t>
            </a:r>
          </a:p>
          <a:p>
            <a:pPr marL="285750" indent="-285750">
              <a:buFont typeface="Wingdings" panose="05000000000000000000" pitchFamily="2" charset="2"/>
              <a:buChar char="§"/>
            </a:pPr>
            <a:r>
              <a:rPr lang="en-US" dirty="0">
                <a:solidFill>
                  <a:srgbClr val="003399"/>
                </a:solidFill>
              </a:rPr>
              <a:t>setup	</a:t>
            </a:r>
            <a:r>
              <a:rPr lang="en-US" dirty="0"/>
              <a:t>			</a:t>
            </a:r>
            <a:r>
              <a:rPr lang="en-US" dirty="0" err="1"/>
              <a:t>Beyond4P</a:t>
            </a:r>
            <a:r>
              <a:rPr lang="en-US" dirty="0"/>
              <a:t> installation script (written in </a:t>
            </a:r>
            <a:r>
              <a:rPr lang="en-US" dirty="0" err="1"/>
              <a:t>Beyond4P</a:t>
            </a:r>
            <a:r>
              <a:rPr lang="en-US" dirty="0"/>
              <a:t> code)</a:t>
            </a:r>
          </a:p>
          <a:p>
            <a:pPr marL="285750" indent="-285750">
              <a:buFont typeface="Wingdings" panose="05000000000000000000" pitchFamily="2" charset="2"/>
              <a:buChar char="§"/>
            </a:pPr>
            <a:r>
              <a:rPr lang="en-US" dirty="0" err="1">
                <a:solidFill>
                  <a:srgbClr val="003399"/>
                </a:solidFill>
              </a:rPr>
              <a:t>Beyond4P</a:t>
            </a:r>
            <a:r>
              <a:rPr lang="en-US" dirty="0">
                <a:solidFill>
                  <a:srgbClr val="003399"/>
                </a:solidFill>
              </a:rPr>
              <a:t>	</a:t>
            </a:r>
            <a:r>
              <a:rPr lang="en-US" dirty="0"/>
              <a:t>		Actual Beyyond4P run time machine (language interpreter)</a:t>
            </a:r>
          </a:p>
          <a:p>
            <a:pPr marL="285750" indent="-285750">
              <a:buFont typeface="Wingdings" panose="05000000000000000000" pitchFamily="2" charset="2"/>
              <a:buChar char="§"/>
            </a:pPr>
            <a:r>
              <a:rPr lang="en-US" dirty="0">
                <a:solidFill>
                  <a:srgbClr val="003399"/>
                </a:solidFill>
              </a:rPr>
              <a:t>B4P Programmers Guide … .pdf</a:t>
            </a:r>
            <a:r>
              <a:rPr lang="en-US" dirty="0"/>
              <a:t>	Programmers guide</a:t>
            </a:r>
          </a:p>
          <a:p>
            <a:pPr marL="285750" indent="-285750">
              <a:buFont typeface="Wingdings" panose="05000000000000000000" pitchFamily="2" charset="2"/>
              <a:buChar char="§"/>
            </a:pPr>
            <a:r>
              <a:rPr lang="en-US" dirty="0">
                <a:solidFill>
                  <a:srgbClr val="003399"/>
                </a:solidFill>
              </a:rPr>
              <a:t>List of </a:t>
            </a:r>
            <a:r>
              <a:rPr lang="en-US" dirty="0" err="1">
                <a:solidFill>
                  <a:srgbClr val="003399"/>
                </a:solidFill>
              </a:rPr>
              <a:t>Locales.csv</a:t>
            </a:r>
            <a:r>
              <a:rPr lang="en-US" dirty="0">
                <a:solidFill>
                  <a:srgbClr val="003399"/>
                </a:solidFill>
              </a:rPr>
              <a:t>		</a:t>
            </a:r>
            <a:r>
              <a:rPr lang="en-US" dirty="0"/>
              <a:t>Contains locale information for a set of supported countries.</a:t>
            </a:r>
          </a:p>
          <a:p>
            <a:pPr marL="285750" indent="-285750">
              <a:buFont typeface="Wingdings" panose="05000000000000000000" pitchFamily="2" charset="2"/>
              <a:buChar char="§"/>
            </a:pPr>
            <a:r>
              <a:rPr lang="en-US" dirty="0">
                <a:solidFill>
                  <a:srgbClr val="003399"/>
                </a:solidFill>
              </a:rPr>
              <a:t>Start B4P </a:t>
            </a:r>
            <a:r>
              <a:rPr lang="en-US" dirty="0" err="1">
                <a:solidFill>
                  <a:srgbClr val="003399"/>
                </a:solidFill>
              </a:rPr>
              <a:t>here.b4p</a:t>
            </a:r>
            <a:br>
              <a:rPr lang="en-US" dirty="0"/>
            </a:br>
            <a:r>
              <a:rPr lang="en-US" dirty="0"/>
              <a:t>				Small Beyond4P app which makes Beyond4P look for 'main.b4p' or 'main.txt'</a:t>
            </a:r>
            <a:br>
              <a:rPr lang="en-US" dirty="0"/>
            </a:br>
            <a:r>
              <a:rPr lang="en-US" dirty="0"/>
              <a:t>				in this directory if not started with an B4P application script file (e.g. when starting</a:t>
            </a:r>
            <a:br>
              <a:rPr lang="en-US" dirty="0"/>
            </a:br>
            <a:r>
              <a:rPr lang="en-US" dirty="0"/>
              <a:t>				Beyond4P from start menu or command line alone)</a:t>
            </a:r>
          </a:p>
          <a:p>
            <a:pPr marL="285750" indent="-285750">
              <a:buFont typeface="Wingdings" panose="05000000000000000000" pitchFamily="2" charset="2"/>
              <a:buChar char="§"/>
            </a:pPr>
            <a:r>
              <a:rPr lang="en-US" dirty="0">
                <a:solidFill>
                  <a:srgbClr val="003399"/>
                </a:solidFill>
              </a:rPr>
              <a:t>Main.b4p</a:t>
            </a:r>
            <a:r>
              <a:rPr lang="en-US" dirty="0"/>
              <a:t>			Typical main file.  Put it in a favorable directory location (along with the file above).</a:t>
            </a:r>
          </a:p>
          <a:p>
            <a:pPr marL="285750" indent="-285750">
              <a:buFont typeface="Wingdings" panose="05000000000000000000" pitchFamily="2" charset="2"/>
              <a:buChar char="§"/>
            </a:pPr>
            <a:r>
              <a:rPr lang="en-US" dirty="0">
                <a:solidFill>
                  <a:srgbClr val="003399"/>
                </a:solidFill>
              </a:rPr>
              <a:t>Hello World.b4p</a:t>
            </a:r>
            <a:r>
              <a:rPr lang="en-US" dirty="0"/>
              <a:t>			Self-explanatory</a:t>
            </a:r>
          </a:p>
          <a:p>
            <a:pPr marL="285750" indent="-285750">
              <a:buFont typeface="Wingdings" panose="05000000000000000000" pitchFamily="2" charset="2"/>
              <a:buChar char="§"/>
            </a:pPr>
            <a:r>
              <a:rPr lang="en-US" dirty="0">
                <a:solidFill>
                  <a:srgbClr val="003399"/>
                </a:solidFill>
              </a:rPr>
              <a:t>Lib\....	</a:t>
            </a:r>
            <a:r>
              <a:rPr lang="en-US" dirty="0"/>
              <a:t>			Beyond4P library (contains 4 files, incl. Office and Excel related features)</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dirty="0" err="1">
                <a:solidFill>
                  <a:srgbClr val="699BFF"/>
                </a:solidFill>
              </a:rPr>
              <a:t>Beyond4P</a:t>
            </a:r>
            <a:r>
              <a:rPr lang="en-US" dirty="0">
                <a:solidFill>
                  <a:srgbClr val="699BFF"/>
                </a:solidFill>
              </a:rPr>
              <a:t> License </a:t>
            </a:r>
            <a:r>
              <a:rPr lang="en-US" dirty="0" err="1">
                <a:solidFill>
                  <a:srgbClr val="699BFF"/>
                </a:solidFill>
              </a:rPr>
              <a:t>File.json</a:t>
            </a:r>
            <a:r>
              <a:rPr lang="en-US" dirty="0"/>
              <a:t>	Available if a valid license is provided.</a:t>
            </a:r>
          </a:p>
          <a:p>
            <a:pPr marL="285750" indent="-285750">
              <a:buFont typeface="Wingdings" panose="05000000000000000000" pitchFamily="2" charset="2"/>
              <a:buChar char="§"/>
            </a:pPr>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r>
              <a:rPr lang="en-US" dirty="0"/>
              <a:t>Most files will be copied into the location C:\Program Files (x86)\Beyond4P.</a:t>
            </a:r>
          </a:p>
        </p:txBody>
      </p:sp>
      <p:pic>
        <p:nvPicPr>
          <p:cNvPr id="5" name="Grafik 4">
            <a:extLst>
              <a:ext uri="{FF2B5EF4-FFF2-40B4-BE49-F238E27FC236}">
                <a16:creationId xmlns:a16="http://schemas.microsoft.com/office/drawing/2014/main" id="{89AAB939-48B9-4D2D-AE8F-3F85699CE9AC}"/>
              </a:ext>
            </a:extLst>
          </p:cNvPr>
          <p:cNvPicPr>
            <a:picLocks noChangeAspect="1"/>
          </p:cNvPicPr>
          <p:nvPr/>
        </p:nvPicPr>
        <p:blipFill>
          <a:blip r:embed="rId2"/>
          <a:stretch>
            <a:fillRect/>
          </a:stretch>
        </p:blipFill>
        <p:spPr>
          <a:xfrm>
            <a:off x="11136560" y="188640"/>
            <a:ext cx="567835" cy="675337"/>
          </a:xfrm>
          <a:prstGeom prst="rect">
            <a:avLst/>
          </a:prstGeom>
          <a:ln>
            <a:solidFill>
              <a:schemeClr val="tx1"/>
            </a:solidFill>
          </a:ln>
        </p:spPr>
      </p:pic>
    </p:spTree>
    <p:extLst>
      <p:ext uri="{BB962C8B-B14F-4D97-AF65-F5344CB8AC3E}">
        <p14:creationId xmlns:p14="http://schemas.microsoft.com/office/powerpoint/2010/main" val="1249537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Starting the Installation</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6" y="1052736"/>
            <a:ext cx="4968000" cy="4896544"/>
          </a:xfrm>
        </p:spPr>
        <p:txBody>
          <a:bodyPr>
            <a:noAutofit/>
          </a:bodyPr>
          <a:lstStyle/>
          <a:p>
            <a:r>
              <a:rPr lang="en-US" b="1" dirty="0"/>
              <a:t>Type </a:t>
            </a:r>
            <a:r>
              <a:rPr lang="en-US" b="1" dirty="0" err="1">
                <a:latin typeface="Courier New" panose="02070309020205020404" pitchFamily="49" charset="0"/>
                <a:cs typeface="Courier New" panose="02070309020205020404" pitchFamily="49" charset="0"/>
              </a:rPr>
              <a:t>sudo</a:t>
            </a:r>
            <a:r>
              <a:rPr lang="en-US" b="1" dirty="0">
                <a:latin typeface="Courier New" panose="02070309020205020404" pitchFamily="49" charset="0"/>
                <a:cs typeface="Courier New" panose="02070309020205020404" pitchFamily="49" charset="0"/>
              </a:rPr>
              <a:t> ./setup</a:t>
            </a:r>
            <a:endParaRPr lang="en-US" dirty="0">
              <a:latin typeface="Courier New" panose="02070309020205020404" pitchFamily="49" charset="0"/>
              <a:cs typeface="Courier New" panose="02070309020205020404" pitchFamily="49" charset="0"/>
            </a:endParaRPr>
          </a:p>
          <a:p>
            <a:pPr marL="285750" indent="-285750">
              <a:buFont typeface="Wingdings" panose="05000000000000000000" pitchFamily="2" charset="2"/>
              <a:buChar char="§"/>
            </a:pPr>
            <a:r>
              <a:rPr lang="en-US" dirty="0" err="1"/>
              <a:t>sudo</a:t>
            </a:r>
            <a:r>
              <a:rPr lang="en-US" dirty="0"/>
              <a:t> command prefix is needed for elevated privileges to install </a:t>
            </a:r>
            <a:r>
              <a:rPr lang="en-US" dirty="0" err="1"/>
              <a:t>Beyond4P</a:t>
            </a:r>
            <a:r>
              <a:rPr lang="en-US" dirty="0"/>
              <a:t>.</a:t>
            </a:r>
          </a:p>
          <a:p>
            <a:pPr marL="285750" indent="-285750">
              <a:buFont typeface="Wingdings" panose="05000000000000000000" pitchFamily="2" charset="2"/>
              <a:buChar char="§"/>
            </a:pPr>
            <a:r>
              <a:rPr lang="en-US" dirty="0"/>
              <a:t>Due to small number of files, the installation process will be very fast (like Beyond4P itself!)</a:t>
            </a:r>
          </a:p>
          <a:p>
            <a:pPr marL="285750" indent="-285750">
              <a:buFont typeface="Wingdings" panose="05000000000000000000" pitchFamily="2" charset="2"/>
              <a:buChar char="§"/>
            </a:pPr>
            <a:r>
              <a:rPr lang="en-US" dirty="0"/>
              <a:t>The setup is actually a </a:t>
            </a:r>
            <a:r>
              <a:rPr lang="en-US" dirty="0" err="1"/>
              <a:t>Beyond4P</a:t>
            </a:r>
            <a:r>
              <a:rPr lang="en-US" dirty="0"/>
              <a:t> script which can be executed like an executable or shell script file because it uses the </a:t>
            </a:r>
            <a:r>
              <a:rPr lang="en-US" dirty="0" err="1"/>
              <a:t>Beyond4P</a:t>
            </a:r>
            <a:r>
              <a:rPr lang="en-US" dirty="0"/>
              <a:t> run-time machine in this directory.</a:t>
            </a:r>
          </a:p>
          <a:p>
            <a:r>
              <a:rPr lang="en-US" b="1" dirty="0"/>
              <a:t>You may be requested to enter your password.</a:t>
            </a:r>
          </a:p>
          <a:p>
            <a:endParaRPr lang="en-US" dirty="0"/>
          </a:p>
          <a:p>
            <a:endParaRPr lang="en-US" dirty="0"/>
          </a:p>
          <a:p>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r>
              <a:rPr lang="en-US" dirty="0"/>
              <a:t>Most files will be copied into the location C:\Program Files (x86)\</a:t>
            </a:r>
            <a:r>
              <a:rPr lang="en-US" dirty="0" err="1"/>
              <a:t>Beyond4P</a:t>
            </a:r>
            <a:r>
              <a:rPr lang="en-US" dirty="0"/>
              <a:t>.</a:t>
            </a:r>
          </a:p>
        </p:txBody>
      </p:sp>
      <p:pic>
        <p:nvPicPr>
          <p:cNvPr id="13" name="Grafik 12">
            <a:extLst>
              <a:ext uri="{FF2B5EF4-FFF2-40B4-BE49-F238E27FC236}">
                <a16:creationId xmlns:a16="http://schemas.microsoft.com/office/drawing/2014/main" id="{1700D578-9C04-4903-9F37-2837D783B16C}"/>
              </a:ext>
            </a:extLst>
          </p:cNvPr>
          <p:cNvPicPr>
            <a:picLocks noChangeAspect="1"/>
          </p:cNvPicPr>
          <p:nvPr/>
        </p:nvPicPr>
        <p:blipFill>
          <a:blip r:embed="rId2"/>
          <a:stretch>
            <a:fillRect/>
          </a:stretch>
        </p:blipFill>
        <p:spPr>
          <a:xfrm>
            <a:off x="5591944" y="1052736"/>
            <a:ext cx="6120000" cy="1959401"/>
          </a:xfrm>
          <a:prstGeom prst="rect">
            <a:avLst/>
          </a:prstGeom>
        </p:spPr>
      </p:pic>
      <p:pic>
        <p:nvPicPr>
          <p:cNvPr id="15" name="Grafik 14">
            <a:extLst>
              <a:ext uri="{FF2B5EF4-FFF2-40B4-BE49-F238E27FC236}">
                <a16:creationId xmlns:a16="http://schemas.microsoft.com/office/drawing/2014/main" id="{89E8A244-E3D4-425B-B541-57AF476CA639}"/>
              </a:ext>
            </a:extLst>
          </p:cNvPr>
          <p:cNvPicPr>
            <a:picLocks noChangeAspect="1"/>
          </p:cNvPicPr>
          <p:nvPr/>
        </p:nvPicPr>
        <p:blipFill>
          <a:blip r:embed="rId3"/>
          <a:stretch>
            <a:fillRect/>
          </a:stretch>
        </p:blipFill>
        <p:spPr>
          <a:xfrm>
            <a:off x="11136560" y="188640"/>
            <a:ext cx="567835" cy="675337"/>
          </a:xfrm>
          <a:prstGeom prst="rect">
            <a:avLst/>
          </a:prstGeom>
          <a:ln>
            <a:solidFill>
              <a:schemeClr val="tx1"/>
            </a:solidFill>
          </a:ln>
        </p:spPr>
      </p:pic>
    </p:spTree>
    <p:extLst>
      <p:ext uri="{BB962C8B-B14F-4D97-AF65-F5344CB8AC3E}">
        <p14:creationId xmlns:p14="http://schemas.microsoft.com/office/powerpoint/2010/main" val="6812735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Installation Options: Local Machine / Current User / De-Installation</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968000" cy="4896544"/>
          </a:xfrm>
        </p:spPr>
        <p:txBody>
          <a:bodyPr>
            <a:noAutofit/>
          </a:bodyPr>
          <a:lstStyle/>
          <a:p>
            <a:r>
              <a:rPr lang="en-US" b="1" dirty="0"/>
              <a:t>Choose one of the options.</a:t>
            </a:r>
          </a:p>
          <a:p>
            <a:r>
              <a:rPr lang="en-US" dirty="0"/>
              <a:t>Press </a:t>
            </a:r>
            <a:r>
              <a:rPr lang="en-US" b="1" dirty="0"/>
              <a:t>M</a:t>
            </a:r>
            <a:r>
              <a:rPr lang="en-US" dirty="0"/>
              <a:t> for installation on the</a:t>
            </a:r>
            <a:br>
              <a:rPr lang="en-US" dirty="0"/>
            </a:br>
            <a:r>
              <a:rPr lang="en-US" dirty="0"/>
              <a:t>local machine.  The installation will copy</a:t>
            </a:r>
          </a:p>
          <a:p>
            <a:pPr marL="285750" indent="-285750">
              <a:buFont typeface="Wingdings" panose="05000000000000000000" pitchFamily="2" charset="2"/>
              <a:buChar char="§"/>
            </a:pPr>
            <a:r>
              <a:rPr lang="en-US" dirty="0"/>
              <a:t>The executable file to </a:t>
            </a:r>
            <a:br>
              <a:rPr lang="en-US" dirty="0"/>
            </a:br>
            <a:r>
              <a:rPr lang="en-US" dirty="0"/>
              <a:t>/</a:t>
            </a:r>
            <a:r>
              <a:rPr lang="en-US" dirty="0" err="1"/>
              <a:t>usr</a:t>
            </a:r>
            <a:r>
              <a:rPr lang="en-US" dirty="0"/>
              <a:t>/bin</a:t>
            </a:r>
          </a:p>
          <a:p>
            <a:pPr marL="285750" indent="-285750">
              <a:buFont typeface="Wingdings" panose="05000000000000000000" pitchFamily="2" charset="2"/>
              <a:buChar char="§"/>
            </a:pPr>
            <a:r>
              <a:rPr lang="en-US" dirty="0"/>
              <a:t>The </a:t>
            </a:r>
            <a:r>
              <a:rPr lang="en-US" dirty="0" err="1"/>
              <a:t>Beyond4P</a:t>
            </a:r>
            <a:r>
              <a:rPr lang="en-US" dirty="0"/>
              <a:t> libraries to </a:t>
            </a:r>
            <a:br>
              <a:rPr lang="en-US" dirty="0"/>
            </a:br>
            <a:r>
              <a:rPr lang="en-US" dirty="0"/>
              <a:t>/</a:t>
            </a:r>
            <a:r>
              <a:rPr lang="en-US" dirty="0" err="1"/>
              <a:t>etc</a:t>
            </a:r>
            <a:r>
              <a:rPr lang="en-US" dirty="0"/>
              <a:t>/</a:t>
            </a:r>
            <a:r>
              <a:rPr lang="en-US" dirty="0" err="1"/>
              <a:t>Beyond4P</a:t>
            </a:r>
            <a:r>
              <a:rPr lang="en-US" dirty="0"/>
              <a:t>/ and</a:t>
            </a:r>
          </a:p>
          <a:p>
            <a:pPr marL="285750" indent="-285750">
              <a:buFont typeface="Wingdings" panose="05000000000000000000" pitchFamily="2" charset="2"/>
              <a:buChar char="§"/>
            </a:pPr>
            <a:r>
              <a:rPr lang="en-US" dirty="0"/>
              <a:t>other files like user settings to /home/username/.config/</a:t>
            </a:r>
            <a:r>
              <a:rPr lang="en-US" dirty="0" err="1"/>
              <a:t>Beyond4P</a:t>
            </a:r>
            <a:r>
              <a:rPr lang="en-US" dirty="0"/>
              <a:t>/.</a:t>
            </a:r>
            <a:br>
              <a:rPr lang="en-US" dirty="0"/>
            </a:br>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12" name="Grafik 11">
            <a:extLst>
              <a:ext uri="{FF2B5EF4-FFF2-40B4-BE49-F238E27FC236}">
                <a16:creationId xmlns:a16="http://schemas.microsoft.com/office/drawing/2014/main" id="{C5DF3282-919B-476E-8E7D-46744A09410C}"/>
              </a:ext>
            </a:extLst>
          </p:cNvPr>
          <p:cNvPicPr>
            <a:picLocks noChangeAspect="1"/>
          </p:cNvPicPr>
          <p:nvPr/>
        </p:nvPicPr>
        <p:blipFill>
          <a:blip r:embed="rId2"/>
          <a:stretch>
            <a:fillRect/>
          </a:stretch>
        </p:blipFill>
        <p:spPr>
          <a:xfrm>
            <a:off x="5591944" y="1052736"/>
            <a:ext cx="6120000" cy="4063347"/>
          </a:xfrm>
          <a:prstGeom prst="rect">
            <a:avLst/>
          </a:prstGeom>
        </p:spPr>
      </p:pic>
      <p:pic>
        <p:nvPicPr>
          <p:cNvPr id="13" name="Grafik 12">
            <a:extLst>
              <a:ext uri="{FF2B5EF4-FFF2-40B4-BE49-F238E27FC236}">
                <a16:creationId xmlns:a16="http://schemas.microsoft.com/office/drawing/2014/main" id="{60C60CE7-1C7A-43B0-9487-F904D3CE5276}"/>
              </a:ext>
            </a:extLst>
          </p:cNvPr>
          <p:cNvPicPr>
            <a:picLocks noChangeAspect="1"/>
          </p:cNvPicPr>
          <p:nvPr/>
        </p:nvPicPr>
        <p:blipFill>
          <a:blip r:embed="rId3"/>
          <a:stretch>
            <a:fillRect/>
          </a:stretch>
        </p:blipFill>
        <p:spPr>
          <a:xfrm>
            <a:off x="11136560" y="188640"/>
            <a:ext cx="567835" cy="675337"/>
          </a:xfrm>
          <a:prstGeom prst="rect">
            <a:avLst/>
          </a:prstGeom>
          <a:ln>
            <a:solidFill>
              <a:schemeClr val="tx1"/>
            </a:solidFill>
          </a:ln>
        </p:spPr>
      </p:pic>
    </p:spTree>
    <p:extLst>
      <p:ext uri="{BB962C8B-B14F-4D97-AF65-F5344CB8AC3E}">
        <p14:creationId xmlns:p14="http://schemas.microsoft.com/office/powerpoint/2010/main" val="19208286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Installation Options: Local Machine / Current User / De-Installation</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752000" cy="4896544"/>
          </a:xfrm>
        </p:spPr>
        <p:txBody>
          <a:bodyPr>
            <a:noAutofit/>
          </a:bodyPr>
          <a:lstStyle/>
          <a:p>
            <a:r>
              <a:rPr lang="en-US" b="1" dirty="0"/>
              <a:t>Locale Settings</a:t>
            </a:r>
          </a:p>
          <a:p>
            <a:pPr marL="285750" indent="-285750">
              <a:buFont typeface="Wingdings" panose="05000000000000000000" pitchFamily="2" charset="2"/>
              <a:buChar char="§"/>
            </a:pPr>
            <a:r>
              <a:rPr lang="en-US" dirty="0"/>
              <a:t>If no locale settings have been installed yet, then you will be asked for language followed by country.</a:t>
            </a:r>
          </a:p>
          <a:p>
            <a:pPr marL="285750" indent="-285750">
              <a:buFont typeface="Wingdings" panose="05000000000000000000" pitchFamily="2" charset="2"/>
              <a:buChar char="§"/>
            </a:pPr>
            <a:r>
              <a:rPr lang="en-US" dirty="0"/>
              <a:t>If locale settings are found from a previous installation, then you will be asked if to use them again.</a:t>
            </a:r>
          </a:p>
          <a:p>
            <a:pPr marL="285750" indent="-285750">
              <a:buFont typeface="Wingdings" panose="05000000000000000000" pitchFamily="2" charset="2"/>
              <a:buChar char="§"/>
            </a:pPr>
            <a:r>
              <a:rPr lang="en-US" dirty="0"/>
              <a:t>The list of countries is specific to the languages chosen.</a:t>
            </a:r>
          </a:p>
          <a:p>
            <a:pPr marL="285750" indent="-285750">
              <a:buFont typeface="Wingdings" panose="05000000000000000000" pitchFamily="2" charset="2"/>
              <a:buChar char="§"/>
            </a:pPr>
            <a:endParaRPr lang="en-US" dirty="0"/>
          </a:p>
          <a:p>
            <a:r>
              <a:rPr lang="en-US" dirty="0"/>
              <a:t>Important: Please use the same locale settings as you are using for MS Excel (and not primarily where you are living) so no conflicts occur regarding decimal comma/points, thousand separators and list separators (, / ;).</a:t>
            </a:r>
          </a:p>
          <a:p>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8" name="Grafik 7">
            <a:extLst>
              <a:ext uri="{FF2B5EF4-FFF2-40B4-BE49-F238E27FC236}">
                <a16:creationId xmlns:a16="http://schemas.microsoft.com/office/drawing/2014/main" id="{60F5836E-01B8-40C5-BE50-5E835B2F2C56}"/>
              </a:ext>
            </a:extLst>
          </p:cNvPr>
          <p:cNvPicPr>
            <a:picLocks noChangeAspect="1"/>
          </p:cNvPicPr>
          <p:nvPr/>
        </p:nvPicPr>
        <p:blipFill>
          <a:blip r:embed="rId2"/>
          <a:stretch>
            <a:fillRect/>
          </a:stretch>
        </p:blipFill>
        <p:spPr>
          <a:xfrm>
            <a:off x="5591944" y="1052736"/>
            <a:ext cx="6120000" cy="4063347"/>
          </a:xfrm>
          <a:prstGeom prst="rect">
            <a:avLst/>
          </a:prstGeom>
        </p:spPr>
      </p:pic>
      <p:pic>
        <p:nvPicPr>
          <p:cNvPr id="10" name="Grafik 9">
            <a:extLst>
              <a:ext uri="{FF2B5EF4-FFF2-40B4-BE49-F238E27FC236}">
                <a16:creationId xmlns:a16="http://schemas.microsoft.com/office/drawing/2014/main" id="{E0E53022-1F5D-4516-B5E6-9F11C7A8E07E}"/>
              </a:ext>
            </a:extLst>
          </p:cNvPr>
          <p:cNvPicPr>
            <a:picLocks noChangeAspect="1"/>
          </p:cNvPicPr>
          <p:nvPr/>
        </p:nvPicPr>
        <p:blipFill>
          <a:blip r:embed="rId3"/>
          <a:stretch>
            <a:fillRect/>
          </a:stretch>
        </p:blipFill>
        <p:spPr>
          <a:xfrm>
            <a:off x="11136560" y="188640"/>
            <a:ext cx="567835" cy="675337"/>
          </a:xfrm>
          <a:prstGeom prst="rect">
            <a:avLst/>
          </a:prstGeom>
          <a:ln>
            <a:solidFill>
              <a:schemeClr val="tx1"/>
            </a:solidFill>
          </a:ln>
        </p:spPr>
      </p:pic>
    </p:spTree>
    <p:extLst>
      <p:ext uri="{BB962C8B-B14F-4D97-AF65-F5344CB8AC3E}">
        <p14:creationId xmlns:p14="http://schemas.microsoft.com/office/powerpoint/2010/main" val="684890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License Key</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680519" cy="4896544"/>
          </a:xfrm>
        </p:spPr>
        <p:txBody>
          <a:bodyPr>
            <a:noAutofit/>
          </a:bodyPr>
          <a:lstStyle/>
          <a:p>
            <a:r>
              <a:rPr lang="en-US" b="1" dirty="0"/>
              <a:t>If the installation file contains a license file or if your existing installation is already licensed, then you will be asked whether to use this one or not. </a:t>
            </a:r>
          </a:p>
          <a:p>
            <a:r>
              <a:rPr lang="en-US" b="1" dirty="0"/>
              <a:t>Without license key, </a:t>
            </a:r>
            <a:r>
              <a:rPr lang="en-US" b="1" dirty="0" err="1"/>
              <a:t>Beyond4P</a:t>
            </a:r>
            <a:r>
              <a:rPr lang="en-US" b="1" dirty="0"/>
              <a:t> runs in demo mode with full performance and functionality, but some restrictions apply:</a:t>
            </a:r>
          </a:p>
          <a:p>
            <a:pPr marL="285750" indent="-285750">
              <a:buFont typeface="Wingdings" panose="05000000000000000000" pitchFamily="2" charset="2"/>
              <a:buChar char="§"/>
            </a:pPr>
            <a:r>
              <a:rPr lang="en-US" dirty="0"/>
              <a:t>5 'table save ...' operations per session</a:t>
            </a:r>
          </a:p>
          <a:p>
            <a:pPr marL="285750" indent="-285750">
              <a:buFont typeface="Wingdings" panose="05000000000000000000" pitchFamily="2" charset="2"/>
              <a:buChar char="§"/>
            </a:pPr>
            <a:r>
              <a:rPr lang="en-US" dirty="0"/>
              <a:t>Max 300 rows allowed to save</a:t>
            </a:r>
          </a:p>
          <a:p>
            <a:pPr marL="285750" indent="-285750">
              <a:buFont typeface="Wingdings" panose="05000000000000000000" pitchFamily="2" charset="2"/>
              <a:buChar char="§"/>
            </a:pPr>
            <a:r>
              <a:rPr lang="en-US" dirty="0"/>
              <a:t>Max 40 columns allowed to save</a:t>
            </a:r>
          </a:p>
          <a:p>
            <a:endParaRPr lang="en-US" b="1" dirty="0"/>
          </a:p>
          <a:p>
            <a:r>
              <a:rPr lang="en-US" b="1" dirty="0"/>
              <a:t>Either enter the license code </a:t>
            </a:r>
            <a:r>
              <a:rPr lang="en-US" dirty="0"/>
              <a:t>(set of hexadecimal values, if available)</a:t>
            </a:r>
            <a:r>
              <a:rPr lang="en-US" b="1" dirty="0"/>
              <a:t>, just press [Enter] to skip.</a:t>
            </a:r>
          </a:p>
          <a:p>
            <a:endParaRPr lang="en-US" b="1"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10" name="Grafik 9">
            <a:extLst>
              <a:ext uri="{FF2B5EF4-FFF2-40B4-BE49-F238E27FC236}">
                <a16:creationId xmlns:a16="http://schemas.microsoft.com/office/drawing/2014/main" id="{00E3CC92-E3A6-4FFF-856E-FF932BE0D8D8}"/>
              </a:ext>
            </a:extLst>
          </p:cNvPr>
          <p:cNvPicPr>
            <a:picLocks noChangeAspect="1"/>
          </p:cNvPicPr>
          <p:nvPr/>
        </p:nvPicPr>
        <p:blipFill>
          <a:blip r:embed="rId2"/>
          <a:stretch>
            <a:fillRect/>
          </a:stretch>
        </p:blipFill>
        <p:spPr>
          <a:xfrm>
            <a:off x="5591944" y="1052736"/>
            <a:ext cx="6120000" cy="4030244"/>
          </a:xfrm>
          <a:prstGeom prst="rect">
            <a:avLst/>
          </a:prstGeom>
        </p:spPr>
      </p:pic>
      <p:pic>
        <p:nvPicPr>
          <p:cNvPr id="12" name="Grafik 11">
            <a:extLst>
              <a:ext uri="{FF2B5EF4-FFF2-40B4-BE49-F238E27FC236}">
                <a16:creationId xmlns:a16="http://schemas.microsoft.com/office/drawing/2014/main" id="{65C087D4-F4A8-4F23-AE04-BC45472194D7}"/>
              </a:ext>
            </a:extLst>
          </p:cNvPr>
          <p:cNvPicPr>
            <a:picLocks noChangeAspect="1"/>
          </p:cNvPicPr>
          <p:nvPr/>
        </p:nvPicPr>
        <p:blipFill>
          <a:blip r:embed="rId3"/>
          <a:stretch>
            <a:fillRect/>
          </a:stretch>
        </p:blipFill>
        <p:spPr>
          <a:xfrm>
            <a:off x="11136560" y="188640"/>
            <a:ext cx="567835" cy="675337"/>
          </a:xfrm>
          <a:prstGeom prst="rect">
            <a:avLst/>
          </a:prstGeom>
          <a:ln>
            <a:solidFill>
              <a:schemeClr val="tx1"/>
            </a:solidFill>
          </a:ln>
        </p:spPr>
      </p:pic>
    </p:spTree>
    <p:extLst>
      <p:ext uri="{BB962C8B-B14F-4D97-AF65-F5344CB8AC3E}">
        <p14:creationId xmlns:p14="http://schemas.microsoft.com/office/powerpoint/2010/main" val="16646733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Installation done, optional personal program folder</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680519" cy="4896544"/>
          </a:xfrm>
        </p:spPr>
        <p:txBody>
          <a:bodyPr>
            <a:noAutofit/>
          </a:bodyPr>
          <a:lstStyle/>
          <a:p>
            <a:r>
              <a:rPr lang="en-US" b="1" dirty="0"/>
              <a:t>Roundup</a:t>
            </a:r>
          </a:p>
          <a:p>
            <a:pPr marL="342900" indent="-342900">
              <a:buFont typeface="Wingdings" panose="05000000000000000000" pitchFamily="2" charset="2"/>
              <a:buChar char="§"/>
            </a:pPr>
            <a:r>
              <a:rPr lang="en-US" dirty="0"/>
              <a:t>The installation is ready.</a:t>
            </a:r>
          </a:p>
          <a:p>
            <a:pPr marL="342900" indent="-342900">
              <a:buFont typeface="Wingdings" panose="05000000000000000000" pitchFamily="2" charset="2"/>
              <a:buChar char="§"/>
            </a:pPr>
            <a:r>
              <a:rPr lang="en-US" dirty="0"/>
              <a:t>You will be asked whether you want to have a personal program folder created where you can start "playing around".</a:t>
            </a:r>
          </a:p>
          <a:p>
            <a:pPr marL="342900" indent="-342900">
              <a:buFont typeface="Wingdings" panose="05000000000000000000" pitchFamily="2" charset="2"/>
              <a:buChar char="§"/>
            </a:pPr>
            <a:r>
              <a:rPr lang="en-US" dirty="0"/>
              <a:t>For beginners: advisable to press Y.</a:t>
            </a:r>
          </a:p>
          <a:p>
            <a:pPr marL="342900" indent="-342900">
              <a:buFont typeface="Wingdings" panose="05000000000000000000" pitchFamily="2" charset="2"/>
              <a:buChar char="§"/>
            </a:pPr>
            <a:r>
              <a:rPr lang="en-US" dirty="0"/>
              <a:t>Following folder will be created:</a:t>
            </a:r>
            <a:br>
              <a:rPr lang="en-US" dirty="0"/>
            </a:br>
            <a:r>
              <a:rPr lang="en-US" dirty="0"/>
              <a:t>/home/username/programs/</a:t>
            </a:r>
            <a:r>
              <a:rPr lang="en-US" dirty="0" err="1"/>
              <a:t>Beyond4P</a:t>
            </a:r>
            <a:endParaRPr lang="en-US" dirty="0"/>
          </a:p>
          <a:p>
            <a:pPr marL="285750" indent="-285750">
              <a:buFont typeface="Wingdings" panose="05000000000000000000" pitchFamily="2" charset="2"/>
              <a:buChar char="§"/>
            </a:pPr>
            <a:endParaRPr lang="en-US" dirty="0"/>
          </a:p>
          <a:p>
            <a:r>
              <a:rPr lang="en-US" b="1" dirty="0"/>
              <a:t>Afterwards, the installation is complete.</a:t>
            </a:r>
          </a:p>
          <a:p>
            <a:pPr marL="285750" indent="-285750">
              <a:buFont typeface="Wingdings" panose="05000000000000000000" pitchFamily="2" charset="2"/>
              <a:buChar char="§"/>
            </a:pPr>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9" name="Grafik 8">
            <a:extLst>
              <a:ext uri="{FF2B5EF4-FFF2-40B4-BE49-F238E27FC236}">
                <a16:creationId xmlns:a16="http://schemas.microsoft.com/office/drawing/2014/main" id="{B24E7195-34EC-445B-87E3-ABF446D81691}"/>
              </a:ext>
            </a:extLst>
          </p:cNvPr>
          <p:cNvPicPr>
            <a:picLocks noChangeAspect="1"/>
          </p:cNvPicPr>
          <p:nvPr/>
        </p:nvPicPr>
        <p:blipFill>
          <a:blip r:embed="rId2"/>
          <a:stretch>
            <a:fillRect/>
          </a:stretch>
        </p:blipFill>
        <p:spPr>
          <a:xfrm>
            <a:off x="5591944" y="1052736"/>
            <a:ext cx="6120000" cy="4074434"/>
          </a:xfrm>
          <a:prstGeom prst="rect">
            <a:avLst/>
          </a:prstGeom>
        </p:spPr>
      </p:pic>
      <p:pic>
        <p:nvPicPr>
          <p:cNvPr id="11" name="Grafik 10">
            <a:extLst>
              <a:ext uri="{FF2B5EF4-FFF2-40B4-BE49-F238E27FC236}">
                <a16:creationId xmlns:a16="http://schemas.microsoft.com/office/drawing/2014/main" id="{031DA951-D008-4EA7-85AD-EAA83625F1B0}"/>
              </a:ext>
            </a:extLst>
          </p:cNvPr>
          <p:cNvPicPr>
            <a:picLocks noChangeAspect="1"/>
          </p:cNvPicPr>
          <p:nvPr/>
        </p:nvPicPr>
        <p:blipFill>
          <a:blip r:embed="rId3"/>
          <a:stretch>
            <a:fillRect/>
          </a:stretch>
        </p:blipFill>
        <p:spPr>
          <a:xfrm>
            <a:off x="11136560" y="188640"/>
            <a:ext cx="567835" cy="675337"/>
          </a:xfrm>
          <a:prstGeom prst="rect">
            <a:avLst/>
          </a:prstGeom>
          <a:ln>
            <a:solidFill>
              <a:schemeClr val="tx1"/>
            </a:solidFill>
          </a:ln>
        </p:spPr>
      </p:pic>
    </p:spTree>
    <p:extLst>
      <p:ext uri="{BB962C8B-B14F-4D97-AF65-F5344CB8AC3E}">
        <p14:creationId xmlns:p14="http://schemas.microsoft.com/office/powerpoint/2010/main" val="2354786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First tries</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6" y="1052736"/>
            <a:ext cx="4968000" cy="4896544"/>
          </a:xfrm>
        </p:spPr>
        <p:txBody>
          <a:bodyPr>
            <a:noAutofit/>
          </a:bodyPr>
          <a:lstStyle/>
          <a:p>
            <a:r>
              <a:rPr lang="en-US" b="1" dirty="0"/>
              <a:t>Go to the new directory created:</a:t>
            </a:r>
          </a:p>
          <a:p>
            <a:pPr marL="342900" indent="-342900">
              <a:buFont typeface="Wingdings" panose="05000000000000000000" pitchFamily="2" charset="2"/>
              <a:buChar char="§"/>
            </a:pPr>
            <a:r>
              <a:rPr lang="en-US" dirty="0"/>
              <a:t>cd /home/username/programs/</a:t>
            </a:r>
            <a:r>
              <a:rPr lang="en-US" dirty="0" err="1"/>
              <a:t>Beyond4P</a:t>
            </a:r>
            <a:endParaRPr lang="en-US" dirty="0"/>
          </a:p>
          <a:p>
            <a:pPr marL="342900" indent="-342900">
              <a:buFont typeface="Wingdings" panose="05000000000000000000" pitchFamily="2" charset="2"/>
              <a:buChar char="§"/>
            </a:pPr>
            <a:endParaRPr lang="en-US" dirty="0"/>
          </a:p>
          <a:p>
            <a:pPr marL="342900" indent="-342900">
              <a:buFont typeface="Wingdings" panose="05000000000000000000" pitchFamily="2" charset="2"/>
              <a:buChar char="§"/>
            </a:pPr>
            <a:r>
              <a:rPr lang="en-US" dirty="0"/>
              <a:t>As long the </a:t>
            </a:r>
            <a:r>
              <a:rPr lang="en-US" dirty="0" err="1"/>
              <a:t>Beyond4P</a:t>
            </a:r>
            <a:r>
              <a:rPr lang="en-US" dirty="0"/>
              <a:t> application scripts contain the following LINUX "</a:t>
            </a:r>
            <a:r>
              <a:rPr lang="en-US" dirty="0" err="1"/>
              <a:t>Chebang</a:t>
            </a:r>
            <a:r>
              <a:rPr lang="en-US" dirty="0"/>
              <a:t>" statement on the 1</a:t>
            </a:r>
            <a:r>
              <a:rPr lang="en-US" baseline="30000" dirty="0"/>
              <a:t>st</a:t>
            </a:r>
            <a:r>
              <a:rPr lang="en-US" dirty="0"/>
              <a:t> row, then you can start the </a:t>
            </a:r>
            <a:r>
              <a:rPr lang="en-US" dirty="0" err="1"/>
              <a:t>Beyond4P</a:t>
            </a:r>
            <a:r>
              <a:rPr lang="en-US" dirty="0"/>
              <a:t> scripts in the same way as you start shell scripts or executable files.</a:t>
            </a:r>
            <a:br>
              <a:rPr lang="en-US" dirty="0"/>
            </a:br>
            <a:r>
              <a:rPr lang="en-US" dirty="0"/>
              <a:t>1</a:t>
            </a:r>
            <a:r>
              <a:rPr lang="en-US" baseline="30000" dirty="0"/>
              <a:t>st</a:t>
            </a:r>
            <a:r>
              <a:rPr lang="en-US" dirty="0"/>
              <a:t> row must contain: #!/</a:t>
            </a:r>
            <a:r>
              <a:rPr lang="en-US" dirty="0" err="1"/>
              <a:t>usr</a:t>
            </a:r>
            <a:r>
              <a:rPr lang="en-US" dirty="0"/>
              <a:t>/bin/</a:t>
            </a:r>
            <a:r>
              <a:rPr lang="en-US" dirty="0" err="1"/>
              <a:t>Beyond4P</a:t>
            </a:r>
            <a:endParaRPr lang="en-US" dirty="0"/>
          </a:p>
          <a:p>
            <a:pPr marL="342900" indent="-342900">
              <a:buFont typeface="Wingdings" panose="05000000000000000000" pitchFamily="2" charset="2"/>
              <a:buChar char="§"/>
            </a:pPr>
            <a:r>
              <a:rPr lang="en-US" dirty="0"/>
              <a:t>LINUX shell allows wildcards, so typing ./He* will start 'Hello </a:t>
            </a:r>
            <a:r>
              <a:rPr lang="en-US" dirty="0" err="1"/>
              <a:t>World.b4p</a:t>
            </a:r>
            <a:r>
              <a:rPr lang="en-US" dirty="0"/>
              <a:t>' if no other file begins with "He" in the same directory.</a:t>
            </a:r>
          </a:p>
          <a:p>
            <a:pPr marL="342900" indent="-342900">
              <a:buFont typeface="Wingdings" panose="05000000000000000000" pitchFamily="2" charset="2"/>
              <a:buChar char="§"/>
            </a:pPr>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7" name="Grafik 6">
            <a:extLst>
              <a:ext uri="{FF2B5EF4-FFF2-40B4-BE49-F238E27FC236}">
                <a16:creationId xmlns:a16="http://schemas.microsoft.com/office/drawing/2014/main" id="{C6F3FA57-A758-44EC-8481-6D069A918299}"/>
              </a:ext>
            </a:extLst>
          </p:cNvPr>
          <p:cNvPicPr>
            <a:picLocks noChangeAspect="1"/>
          </p:cNvPicPr>
          <p:nvPr/>
        </p:nvPicPr>
        <p:blipFill>
          <a:blip r:embed="rId2"/>
          <a:stretch>
            <a:fillRect/>
          </a:stretch>
        </p:blipFill>
        <p:spPr>
          <a:xfrm>
            <a:off x="5591944" y="1052736"/>
            <a:ext cx="6120000" cy="4055020"/>
          </a:xfrm>
          <a:prstGeom prst="rect">
            <a:avLst/>
          </a:prstGeom>
        </p:spPr>
      </p:pic>
      <p:pic>
        <p:nvPicPr>
          <p:cNvPr id="8" name="Grafik 7">
            <a:extLst>
              <a:ext uri="{FF2B5EF4-FFF2-40B4-BE49-F238E27FC236}">
                <a16:creationId xmlns:a16="http://schemas.microsoft.com/office/drawing/2014/main" id="{3CD727F3-EE51-4ACB-96E0-54A7607118E1}"/>
              </a:ext>
            </a:extLst>
          </p:cNvPr>
          <p:cNvPicPr>
            <a:picLocks noChangeAspect="1"/>
          </p:cNvPicPr>
          <p:nvPr/>
        </p:nvPicPr>
        <p:blipFill>
          <a:blip r:embed="rId3"/>
          <a:stretch>
            <a:fillRect/>
          </a:stretch>
        </p:blipFill>
        <p:spPr>
          <a:xfrm>
            <a:off x="11136560" y="188640"/>
            <a:ext cx="567835" cy="675337"/>
          </a:xfrm>
          <a:prstGeom prst="rect">
            <a:avLst/>
          </a:prstGeom>
          <a:ln>
            <a:solidFill>
              <a:schemeClr val="tx1"/>
            </a:solidFill>
          </a:ln>
        </p:spPr>
      </p:pic>
    </p:spTree>
    <p:extLst>
      <p:ext uri="{BB962C8B-B14F-4D97-AF65-F5344CB8AC3E}">
        <p14:creationId xmlns:p14="http://schemas.microsoft.com/office/powerpoint/2010/main" val="8435510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Set the starting directory when launching </a:t>
            </a:r>
            <a:r>
              <a:rPr lang="en-US" dirty="0" err="1"/>
              <a:t>Beyond4P</a:t>
            </a:r>
            <a:r>
              <a:rPr lang="en-US" dirty="0"/>
              <a:t> directory.</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6" y="1052736"/>
            <a:ext cx="4968000" cy="4896544"/>
          </a:xfrm>
        </p:spPr>
        <p:txBody>
          <a:bodyPr>
            <a:noAutofit/>
          </a:bodyPr>
          <a:lstStyle/>
          <a:p>
            <a:r>
              <a:rPr lang="en-US" b="1" dirty="0"/>
              <a:t>Go to the new directory created:</a:t>
            </a:r>
          </a:p>
          <a:p>
            <a:pPr marL="342900" indent="-342900">
              <a:buFont typeface="Wingdings" panose="05000000000000000000" pitchFamily="2" charset="2"/>
              <a:buChar char="§"/>
            </a:pPr>
            <a:r>
              <a:rPr lang="en-US" dirty="0"/>
              <a:t>cd /home/username/programs/</a:t>
            </a:r>
            <a:r>
              <a:rPr lang="en-US" dirty="0" err="1"/>
              <a:t>Beyond4P</a:t>
            </a:r>
            <a:endParaRPr lang="en-US" dirty="0"/>
          </a:p>
          <a:p>
            <a:pPr marL="342900" indent="-342900">
              <a:buFont typeface="Wingdings" panose="05000000000000000000" pitchFamily="2" charset="2"/>
              <a:buChar char="§"/>
            </a:pPr>
            <a:r>
              <a:rPr lang="en-US" dirty="0"/>
              <a:t>Run "Start B4P </a:t>
            </a:r>
            <a:r>
              <a:rPr lang="en-US" dirty="0" err="1"/>
              <a:t>here.b4p</a:t>
            </a:r>
            <a:r>
              <a:rPr lang="en-US" dirty="0"/>
              <a:t>". LINUX allows to short-cut the command by typing</a:t>
            </a:r>
            <a:br>
              <a:rPr lang="en-US" dirty="0"/>
            </a:br>
            <a:r>
              <a:rPr lang="en-US" dirty="0"/>
              <a:t>./Start*</a:t>
            </a:r>
          </a:p>
          <a:p>
            <a:pPr marL="342900" indent="-342900">
              <a:buFont typeface="Wingdings" panose="05000000000000000000" pitchFamily="2" charset="2"/>
              <a:buChar char="§"/>
            </a:pPr>
            <a:r>
              <a:rPr lang="en-US" dirty="0"/>
              <a:t>Now, </a:t>
            </a:r>
            <a:r>
              <a:rPr lang="en-US" dirty="0" err="1"/>
              <a:t>beyond4P</a:t>
            </a:r>
            <a:r>
              <a:rPr lang="en-US" dirty="0"/>
              <a:t> will look in this directory for "</a:t>
            </a:r>
            <a:r>
              <a:rPr lang="en-US" dirty="0" err="1"/>
              <a:t>Main.b4p</a:t>
            </a:r>
            <a:r>
              <a:rPr lang="en-US" dirty="0"/>
              <a:t>" or "</a:t>
            </a:r>
            <a:r>
              <a:rPr lang="en-US" dirty="0" err="1"/>
              <a:t>Main.txt</a:t>
            </a:r>
            <a:r>
              <a:rPr lang="en-US" dirty="0"/>
              <a:t>" if started autonomously without file name specified.</a:t>
            </a:r>
          </a:p>
          <a:p>
            <a:pPr marL="342900" indent="-342900">
              <a:buFont typeface="Wingdings" panose="05000000000000000000" pitchFamily="2" charset="2"/>
              <a:buChar char="§"/>
            </a:pPr>
            <a:r>
              <a:rPr lang="en-US" dirty="0"/>
              <a:t>See example on the right where</a:t>
            </a:r>
            <a:br>
              <a:rPr lang="en-US" dirty="0"/>
            </a:br>
            <a:r>
              <a:rPr lang="en-US" dirty="0"/>
              <a:t>/</a:t>
            </a:r>
            <a:r>
              <a:rPr lang="en-US" dirty="0" err="1"/>
              <a:t>usr</a:t>
            </a:r>
            <a:r>
              <a:rPr lang="en-US" dirty="0"/>
              <a:t>/bin/</a:t>
            </a:r>
            <a:r>
              <a:rPr lang="en-US" dirty="0" err="1"/>
              <a:t>Beyond4P</a:t>
            </a:r>
            <a:r>
              <a:rPr lang="en-US" dirty="0"/>
              <a:t> or </a:t>
            </a:r>
            <a:r>
              <a:rPr lang="en-US" dirty="0" err="1"/>
              <a:t>Beyond4P</a:t>
            </a:r>
            <a:br>
              <a:rPr lang="en-US" dirty="0"/>
            </a:br>
            <a:r>
              <a:rPr lang="en-US" dirty="0"/>
              <a:t>is typed in as command</a:t>
            </a:r>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8" name="Grafik 7">
            <a:extLst>
              <a:ext uri="{FF2B5EF4-FFF2-40B4-BE49-F238E27FC236}">
                <a16:creationId xmlns:a16="http://schemas.microsoft.com/office/drawing/2014/main" id="{81B25778-1CB0-40F7-A2EE-8FA94DA302A6}"/>
              </a:ext>
            </a:extLst>
          </p:cNvPr>
          <p:cNvPicPr>
            <a:picLocks noChangeAspect="1"/>
          </p:cNvPicPr>
          <p:nvPr/>
        </p:nvPicPr>
        <p:blipFill>
          <a:blip r:embed="rId2"/>
          <a:stretch>
            <a:fillRect/>
          </a:stretch>
        </p:blipFill>
        <p:spPr>
          <a:xfrm>
            <a:off x="5591944" y="1052736"/>
            <a:ext cx="6120000" cy="4821061"/>
          </a:xfrm>
          <a:prstGeom prst="rect">
            <a:avLst/>
          </a:prstGeom>
        </p:spPr>
      </p:pic>
      <p:pic>
        <p:nvPicPr>
          <p:cNvPr id="10" name="Grafik 9">
            <a:extLst>
              <a:ext uri="{FF2B5EF4-FFF2-40B4-BE49-F238E27FC236}">
                <a16:creationId xmlns:a16="http://schemas.microsoft.com/office/drawing/2014/main" id="{167206A7-B1B6-4E65-BE04-7162B8E77441}"/>
              </a:ext>
            </a:extLst>
          </p:cNvPr>
          <p:cNvPicPr>
            <a:picLocks noChangeAspect="1"/>
          </p:cNvPicPr>
          <p:nvPr/>
        </p:nvPicPr>
        <p:blipFill>
          <a:blip r:embed="rId3"/>
          <a:stretch>
            <a:fillRect/>
          </a:stretch>
        </p:blipFill>
        <p:spPr>
          <a:xfrm>
            <a:off x="11136560" y="188640"/>
            <a:ext cx="567835" cy="675337"/>
          </a:xfrm>
          <a:prstGeom prst="rect">
            <a:avLst/>
          </a:prstGeom>
          <a:ln>
            <a:solidFill>
              <a:schemeClr val="tx1"/>
            </a:solidFill>
          </a:ln>
        </p:spPr>
      </p:pic>
    </p:spTree>
    <p:extLst>
      <p:ext uri="{BB962C8B-B14F-4D97-AF65-F5344CB8AC3E}">
        <p14:creationId xmlns:p14="http://schemas.microsoft.com/office/powerpoint/2010/main" val="23257093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Try interactive Mode</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680519" cy="4896544"/>
          </a:xfrm>
        </p:spPr>
        <p:txBody>
          <a:bodyPr>
            <a:noAutofit/>
          </a:bodyPr>
          <a:lstStyle/>
          <a:p>
            <a:r>
              <a:rPr lang="en-US" dirty="0"/>
              <a:t>Interactive mode allows you to enter all Beyond4P statements, function calls, starting other programs, etc. from interactive mode.</a:t>
            </a:r>
          </a:p>
          <a:p>
            <a:r>
              <a:rPr lang="en-US" dirty="0"/>
              <a:t>Use -</a:t>
            </a:r>
            <a:r>
              <a:rPr lang="en-US" dirty="0" err="1"/>
              <a:t>i</a:t>
            </a:r>
            <a:r>
              <a:rPr lang="en-US" dirty="0"/>
              <a:t> switch to start </a:t>
            </a:r>
            <a:r>
              <a:rPr lang="en-US" dirty="0" err="1"/>
              <a:t>Beyond4P</a:t>
            </a:r>
            <a:r>
              <a:rPr lang="en-US" dirty="0"/>
              <a:t> in interactive mode.</a:t>
            </a:r>
          </a:p>
          <a:p>
            <a:r>
              <a:rPr lang="en-US" dirty="0"/>
              <a:t>In </a:t>
            </a:r>
            <a:r>
              <a:rPr lang="en-US" dirty="0" err="1"/>
              <a:t>Beyond4P</a:t>
            </a:r>
            <a:r>
              <a:rPr lang="en-US" dirty="0"/>
              <a:t> programs, you can also use the </a:t>
            </a:r>
            <a:r>
              <a:rPr lang="en-US" b="1" dirty="0"/>
              <a:t>interactive;</a:t>
            </a:r>
            <a:r>
              <a:rPr lang="en-US" dirty="0"/>
              <a:t> statement to go interactive, do some inspections, then type </a:t>
            </a:r>
            <a:r>
              <a:rPr lang="en-US" b="1" dirty="0"/>
              <a:t>return </a:t>
            </a:r>
            <a:r>
              <a:rPr lang="en-US" dirty="0"/>
              <a:t>to continue running.</a:t>
            </a:r>
          </a:p>
          <a:p>
            <a:r>
              <a:rPr lang="en-US" dirty="0"/>
              <a:t>Interactive mode supports:</a:t>
            </a:r>
          </a:p>
          <a:p>
            <a:pPr marL="285750" indent="-285750">
              <a:buFont typeface="Wingdings" panose="05000000000000000000" pitchFamily="2" charset="2"/>
              <a:buChar char="§"/>
            </a:pPr>
            <a:r>
              <a:rPr lang="en-US" dirty="0"/>
              <a:t>All </a:t>
            </a:r>
            <a:r>
              <a:rPr lang="en-US" dirty="0" err="1"/>
              <a:t>Beyond4P</a:t>
            </a:r>
            <a:r>
              <a:rPr lang="en-US" dirty="0"/>
              <a:t> statements entered and executed interactively</a:t>
            </a:r>
          </a:p>
          <a:p>
            <a:pPr marL="285750" indent="-285750">
              <a:buFont typeface="Wingdings" panose="05000000000000000000" pitchFamily="2" charset="2"/>
              <a:buChar char="§"/>
            </a:pPr>
            <a:r>
              <a:rPr lang="en-US" dirty="0"/>
              <a:t>Use equal sign followed by expression to calculate a </a:t>
            </a:r>
            <a:r>
              <a:rPr lang="en-US" dirty="0" err="1"/>
              <a:t>Beyond4P</a:t>
            </a:r>
            <a:r>
              <a:rPr lang="en-US" dirty="0"/>
              <a:t> expression</a:t>
            </a:r>
          </a:p>
          <a:p>
            <a:pPr marL="285750" indent="-285750">
              <a:buFont typeface="Wingdings" panose="05000000000000000000" pitchFamily="2" charset="2"/>
              <a:buChar char="§"/>
            </a:pPr>
            <a:r>
              <a:rPr lang="en-US" dirty="0"/>
              <a:t>Use dollar sign to enter operating system commands</a:t>
            </a:r>
          </a:p>
          <a:p>
            <a:pPr marL="285750" indent="-285750">
              <a:buFont typeface="Wingdings" panose="05000000000000000000" pitchFamily="2" charset="2"/>
              <a:buChar char="§"/>
            </a:pPr>
            <a:r>
              <a:rPr lang="en-US" dirty="0"/>
              <a:t>Type "exit" to leave </a:t>
            </a:r>
            <a:r>
              <a:rPr lang="en-US" dirty="0" err="1"/>
              <a:t>Beyond4P</a:t>
            </a:r>
            <a:r>
              <a:rPr lang="en-US" dirty="0"/>
              <a:t>.</a:t>
            </a:r>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7" name="Grafik 6">
            <a:extLst>
              <a:ext uri="{FF2B5EF4-FFF2-40B4-BE49-F238E27FC236}">
                <a16:creationId xmlns:a16="http://schemas.microsoft.com/office/drawing/2014/main" id="{3B619B88-D7D8-4F1E-A2E3-04C55BE8E49D}"/>
              </a:ext>
            </a:extLst>
          </p:cNvPr>
          <p:cNvPicPr>
            <a:picLocks noChangeAspect="1"/>
          </p:cNvPicPr>
          <p:nvPr/>
        </p:nvPicPr>
        <p:blipFill>
          <a:blip r:embed="rId2"/>
          <a:stretch>
            <a:fillRect/>
          </a:stretch>
        </p:blipFill>
        <p:spPr>
          <a:xfrm>
            <a:off x="5591944" y="1052736"/>
            <a:ext cx="6120000" cy="5094441"/>
          </a:xfrm>
          <a:prstGeom prst="rect">
            <a:avLst/>
          </a:prstGeom>
        </p:spPr>
      </p:pic>
      <p:pic>
        <p:nvPicPr>
          <p:cNvPr id="8" name="Grafik 7">
            <a:extLst>
              <a:ext uri="{FF2B5EF4-FFF2-40B4-BE49-F238E27FC236}">
                <a16:creationId xmlns:a16="http://schemas.microsoft.com/office/drawing/2014/main" id="{4D466683-A487-4982-AA34-071F18E995B2}"/>
              </a:ext>
            </a:extLst>
          </p:cNvPr>
          <p:cNvPicPr>
            <a:picLocks noChangeAspect="1"/>
          </p:cNvPicPr>
          <p:nvPr/>
        </p:nvPicPr>
        <p:blipFill>
          <a:blip r:embed="rId3"/>
          <a:stretch>
            <a:fillRect/>
          </a:stretch>
        </p:blipFill>
        <p:spPr>
          <a:xfrm>
            <a:off x="11136560" y="188640"/>
            <a:ext cx="567835" cy="675337"/>
          </a:xfrm>
          <a:prstGeom prst="rect">
            <a:avLst/>
          </a:prstGeom>
          <a:ln>
            <a:solidFill>
              <a:schemeClr val="tx1"/>
            </a:solidFill>
          </a:ln>
        </p:spPr>
      </p:pic>
    </p:spTree>
    <p:extLst>
      <p:ext uri="{BB962C8B-B14F-4D97-AF65-F5344CB8AC3E}">
        <p14:creationId xmlns:p14="http://schemas.microsoft.com/office/powerpoint/2010/main" val="17375783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err="1"/>
              <a:t>Beyond4P</a:t>
            </a:r>
            <a:r>
              <a:rPr lang="en-US" dirty="0"/>
              <a:t> Installation and Getting Started</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p:txBody>
          <a:bodyPr>
            <a:noAutofit/>
          </a:bodyPr>
          <a:lstStyle/>
          <a:p>
            <a:r>
              <a:rPr lang="en-US" dirty="0"/>
              <a:t>You should have available two compressed files:</a:t>
            </a:r>
          </a:p>
          <a:p>
            <a:pPr marL="285750" indent="-285750">
              <a:buFont typeface="Wingdings" panose="05000000000000000000" pitchFamily="2" charset="2"/>
              <a:buChar char="§"/>
            </a:pPr>
            <a:r>
              <a:rPr lang="en-US" dirty="0"/>
              <a:t>B4P Installation.zip		Lean installation package containing all necessary files</a:t>
            </a:r>
          </a:p>
          <a:p>
            <a:pPr marL="285750" indent="-285750">
              <a:buFont typeface="Wingdings" panose="05000000000000000000" pitchFamily="2" charset="2"/>
              <a:buChar char="§"/>
            </a:pPr>
            <a:r>
              <a:rPr lang="en-US" dirty="0"/>
              <a:t>B4P Demo.zip			Nice collection of demonstrator applications written in Beyond4P</a:t>
            </a:r>
          </a:p>
          <a:p>
            <a:pPr marL="285750" indent="-285750">
              <a:buFont typeface="Wingdings" panose="05000000000000000000" pitchFamily="2" charset="2"/>
              <a:buChar char="§"/>
            </a:pPr>
            <a:r>
              <a:rPr lang="en-US" dirty="0"/>
              <a:t>Beyond4P Getting Started.pdf	Guide to installation</a:t>
            </a:r>
          </a:p>
          <a:p>
            <a:r>
              <a:rPr lang="en-US" dirty="0"/>
              <a:t>The installation file is OS specific, but demo and PDF files are common.</a:t>
            </a:r>
          </a:p>
          <a:p>
            <a:endParaRPr lang="en-US" dirty="0"/>
          </a:p>
          <a:p>
            <a:r>
              <a:rPr lang="en-US" b="1" dirty="0"/>
              <a:t>Windows users:</a:t>
            </a:r>
            <a:r>
              <a:rPr lang="en-US" dirty="0"/>
              <a:t> In order to use the ZIP Library and Office Library functions, e.g. loading Excel files in .xlsx / .</a:t>
            </a:r>
            <a:r>
              <a:rPr lang="en-US" dirty="0" err="1"/>
              <a:t>xlsm</a:t>
            </a:r>
            <a:r>
              <a:rPr lang="en-US" dirty="0"/>
              <a:t> formats, you need to install following ZIP "7-zip" if you have not done so earlier.</a:t>
            </a:r>
          </a:p>
          <a:p>
            <a:r>
              <a:rPr lang="en-US" dirty="0"/>
              <a:t>Download is free of charge, "GNU Lesser Public License" (LPGL).     See </a:t>
            </a:r>
            <a:r>
              <a:rPr lang="en-US" dirty="0">
                <a:hlinkClick r:id="rId2"/>
              </a:rPr>
              <a:t>https://www.7-zip.org/</a:t>
            </a:r>
            <a:endParaRPr lang="en-US" dirty="0"/>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endParaRPr lang="en-US" dirty="0"/>
          </a:p>
          <a:p>
            <a:endParaRPr lang="en-US" dirty="0"/>
          </a:p>
          <a:p>
            <a:pPr marL="285750" indent="-285750">
              <a:buFont typeface="Wingdings" panose="05000000000000000000" pitchFamily="2" charset="2"/>
              <a:buChar char="§"/>
            </a:pPr>
            <a:r>
              <a:rPr lang="en-US" dirty="0"/>
              <a:t>You can download and install 7-zip it before or after installing Beyond4P.  No need to re-install 7-zip in case you</a:t>
            </a:r>
            <a:br>
              <a:rPr lang="en-US" dirty="0"/>
            </a:br>
            <a:r>
              <a:rPr lang="en-US" dirty="0"/>
              <a:t>install a newer Beyond4P version replacing an older one.</a:t>
            </a:r>
          </a:p>
          <a:p>
            <a:pPr marL="285750" indent="-285750">
              <a:buFont typeface="Wingdings" panose="05000000000000000000" pitchFamily="2" charset="2"/>
              <a:buChar char="§"/>
            </a:pPr>
            <a:r>
              <a:rPr lang="en-US" dirty="0"/>
              <a:t>Without 7Zip installed, Beyond4P will issue exceptions (error messages) when attempting to use these functions</a:t>
            </a:r>
            <a:br>
              <a:rPr lang="en-US" dirty="0"/>
            </a:br>
            <a:r>
              <a:rPr lang="en-US" dirty="0"/>
              <a:t>and stop running.</a:t>
            </a:r>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a:p>
        </p:txBody>
      </p:sp>
      <p:pic>
        <p:nvPicPr>
          <p:cNvPr id="5" name="Grafik 4">
            <a:extLst>
              <a:ext uri="{FF2B5EF4-FFF2-40B4-BE49-F238E27FC236}">
                <a16:creationId xmlns:a16="http://schemas.microsoft.com/office/drawing/2014/main" id="{71C576C5-7634-4B77-8800-9D0C2D670CED}"/>
              </a:ext>
            </a:extLst>
          </p:cNvPr>
          <p:cNvPicPr>
            <a:picLocks noChangeAspect="1"/>
          </p:cNvPicPr>
          <p:nvPr/>
        </p:nvPicPr>
        <p:blipFill>
          <a:blip r:embed="rId3"/>
          <a:stretch>
            <a:fillRect/>
          </a:stretch>
        </p:blipFill>
        <p:spPr>
          <a:xfrm>
            <a:off x="839417" y="3933056"/>
            <a:ext cx="1296144" cy="726112"/>
          </a:xfrm>
          <a:prstGeom prst="rect">
            <a:avLst/>
          </a:prstGeom>
        </p:spPr>
      </p:pic>
      <p:pic>
        <p:nvPicPr>
          <p:cNvPr id="6" name="Grafik 5">
            <a:extLst>
              <a:ext uri="{FF2B5EF4-FFF2-40B4-BE49-F238E27FC236}">
                <a16:creationId xmlns:a16="http://schemas.microsoft.com/office/drawing/2014/main" id="{B1C85843-B91A-4E6F-90F0-E95ACA4D7BFD}"/>
              </a:ext>
            </a:extLst>
          </p:cNvPr>
          <p:cNvPicPr>
            <a:picLocks noChangeAspect="1"/>
          </p:cNvPicPr>
          <p:nvPr/>
        </p:nvPicPr>
        <p:blipFill rotWithShape="1">
          <a:blip r:embed="rId4"/>
          <a:srcRect l="6517" t="15641" r="69586" b="11366"/>
          <a:stretch/>
        </p:blipFill>
        <p:spPr>
          <a:xfrm>
            <a:off x="11136560" y="116632"/>
            <a:ext cx="565777" cy="720080"/>
          </a:xfrm>
          <a:prstGeom prst="rect">
            <a:avLst/>
          </a:prstGeom>
          <a:ln>
            <a:solidFill>
              <a:schemeClr val="tx1"/>
            </a:solidFill>
          </a:ln>
        </p:spPr>
      </p:pic>
    </p:spTree>
    <p:extLst>
      <p:ext uri="{BB962C8B-B14F-4D97-AF65-F5344CB8AC3E}">
        <p14:creationId xmlns:p14="http://schemas.microsoft.com/office/powerpoint/2010/main" val="39728032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A1E1E8-E6D2-4A24-8D9D-267DCFDB7C92}"/>
              </a:ext>
            </a:extLst>
          </p:cNvPr>
          <p:cNvSpPr>
            <a:spLocks noGrp="1"/>
          </p:cNvSpPr>
          <p:nvPr>
            <p:ph type="ctrTitle"/>
          </p:nvPr>
        </p:nvSpPr>
        <p:spPr/>
        <p:txBody>
          <a:bodyPr/>
          <a:lstStyle/>
          <a:p>
            <a:r>
              <a:rPr lang="en-US" dirty="0"/>
              <a:t>Beyond4P</a:t>
            </a:r>
            <a:br>
              <a:rPr lang="en-US" dirty="0"/>
            </a:br>
            <a:br>
              <a:rPr lang="en-US" dirty="0"/>
            </a:br>
            <a:r>
              <a:rPr lang="en-US" dirty="0">
                <a:solidFill>
                  <a:schemeClr val="tx1"/>
                </a:solidFill>
              </a:rPr>
              <a:t>Good Luck with </a:t>
            </a:r>
            <a:r>
              <a:rPr lang="en-US" dirty="0" err="1">
                <a:solidFill>
                  <a:schemeClr val="tx1"/>
                </a:solidFill>
              </a:rPr>
              <a:t>Beyond4P</a:t>
            </a:r>
            <a:br>
              <a:rPr lang="en-US" dirty="0">
                <a:solidFill>
                  <a:schemeClr val="tx1"/>
                </a:solidFill>
              </a:rPr>
            </a:br>
            <a:br>
              <a:rPr lang="en-US" dirty="0">
                <a:solidFill>
                  <a:schemeClr val="tx1"/>
                </a:solidFill>
              </a:rPr>
            </a:br>
            <a:r>
              <a:rPr lang="en-US" dirty="0">
                <a:solidFill>
                  <a:schemeClr val="tx1"/>
                </a:solidFill>
              </a:rPr>
              <a:t>Try the Demo files (separate ZIP)</a:t>
            </a:r>
          </a:p>
        </p:txBody>
      </p:sp>
      <p:sp>
        <p:nvSpPr>
          <p:cNvPr id="5" name="Textplatzhalter 4">
            <a:extLst>
              <a:ext uri="{FF2B5EF4-FFF2-40B4-BE49-F238E27FC236}">
                <a16:creationId xmlns:a16="http://schemas.microsoft.com/office/drawing/2014/main" id="{9E2BB2C9-A5DF-43E7-AD2C-427EEDCFDAA1}"/>
              </a:ext>
            </a:extLst>
          </p:cNvPr>
          <p:cNvSpPr>
            <a:spLocks noGrp="1"/>
          </p:cNvSpPr>
          <p:nvPr>
            <p:ph type="body" sz="quarter" idx="10"/>
          </p:nvPr>
        </p:nvSpPr>
        <p:spPr/>
        <p:txBody>
          <a:bodyPr/>
          <a:lstStyle/>
          <a:p>
            <a:r>
              <a:rPr lang="de-CH" dirty="0"/>
              <a:t>   </a:t>
            </a:r>
          </a:p>
        </p:txBody>
      </p:sp>
    </p:spTree>
    <p:extLst>
      <p:ext uri="{BB962C8B-B14F-4D97-AF65-F5344CB8AC3E}">
        <p14:creationId xmlns:p14="http://schemas.microsoft.com/office/powerpoint/2010/main" val="361911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Starting the Installation</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p:txBody>
          <a:bodyPr>
            <a:noAutofit/>
          </a:bodyPr>
          <a:lstStyle/>
          <a:p>
            <a:r>
              <a:rPr lang="en-US" dirty="0"/>
              <a:t>Extract the .zip file on a new local directory.</a:t>
            </a:r>
          </a:p>
          <a:p>
            <a:endParaRPr lang="en-US" dirty="0"/>
          </a:p>
          <a:p>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r>
              <a:rPr lang="en-US" dirty="0"/>
              <a:t>Most files will be copied into the location C:\Program Files (x86)\Beyond4P.</a:t>
            </a:r>
          </a:p>
        </p:txBody>
      </p:sp>
      <p:pic>
        <p:nvPicPr>
          <p:cNvPr id="6" name="Grafik 5">
            <a:extLst>
              <a:ext uri="{FF2B5EF4-FFF2-40B4-BE49-F238E27FC236}">
                <a16:creationId xmlns:a16="http://schemas.microsoft.com/office/drawing/2014/main" id="{F7C42098-A0A0-41BD-88DD-49E644CC601D}"/>
              </a:ext>
            </a:extLst>
          </p:cNvPr>
          <p:cNvPicPr>
            <a:picLocks noChangeAspect="1"/>
          </p:cNvPicPr>
          <p:nvPr/>
        </p:nvPicPr>
        <p:blipFill rotWithShape="1">
          <a:blip r:embed="rId2"/>
          <a:srcRect l="6517" t="15641" r="69586" b="11366"/>
          <a:stretch/>
        </p:blipFill>
        <p:spPr>
          <a:xfrm>
            <a:off x="11136560" y="116632"/>
            <a:ext cx="565777" cy="720080"/>
          </a:xfrm>
          <a:prstGeom prst="rect">
            <a:avLst/>
          </a:prstGeom>
          <a:ln>
            <a:solidFill>
              <a:schemeClr val="tx1"/>
            </a:solidFill>
          </a:ln>
        </p:spPr>
      </p:pic>
      <p:pic>
        <p:nvPicPr>
          <p:cNvPr id="12" name="Grafik 11">
            <a:extLst>
              <a:ext uri="{FF2B5EF4-FFF2-40B4-BE49-F238E27FC236}">
                <a16:creationId xmlns:a16="http://schemas.microsoft.com/office/drawing/2014/main" id="{7FC3C0BA-123D-4034-9333-3EA48CF4ECC2}"/>
              </a:ext>
            </a:extLst>
          </p:cNvPr>
          <p:cNvPicPr>
            <a:picLocks noChangeAspect="1"/>
          </p:cNvPicPr>
          <p:nvPr/>
        </p:nvPicPr>
        <p:blipFill>
          <a:blip r:embed="rId3"/>
          <a:stretch>
            <a:fillRect/>
          </a:stretch>
        </p:blipFill>
        <p:spPr>
          <a:xfrm>
            <a:off x="5591944" y="1052736"/>
            <a:ext cx="6120000" cy="3163980"/>
          </a:xfrm>
          <a:prstGeom prst="rect">
            <a:avLst/>
          </a:prstGeom>
          <a:ln>
            <a:solidFill>
              <a:schemeClr val="accent1"/>
            </a:solidFill>
          </a:ln>
        </p:spPr>
      </p:pic>
    </p:spTree>
    <p:extLst>
      <p:ext uri="{BB962C8B-B14F-4D97-AF65-F5344CB8AC3E}">
        <p14:creationId xmlns:p14="http://schemas.microsoft.com/office/powerpoint/2010/main" val="3982713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B4P Installation.zip</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p:txBody>
          <a:bodyPr>
            <a:noAutofit/>
          </a:bodyPr>
          <a:lstStyle/>
          <a:p>
            <a:r>
              <a:rPr lang="en-US" dirty="0"/>
              <a:t>Extract the .zip file on a new local directory.</a:t>
            </a:r>
          </a:p>
          <a:p>
            <a:pPr marL="285750" indent="-285750">
              <a:buFont typeface="Wingdings" panose="05000000000000000000" pitchFamily="2" charset="2"/>
              <a:buChar char="§"/>
            </a:pPr>
            <a:r>
              <a:rPr lang="en-US" dirty="0">
                <a:solidFill>
                  <a:srgbClr val="003399"/>
                </a:solidFill>
              </a:rPr>
              <a:t>Setup.exe</a:t>
            </a:r>
            <a:r>
              <a:rPr lang="en-US" dirty="0"/>
              <a:t>			Automatic Beyond4P installation program (click to start)</a:t>
            </a:r>
          </a:p>
          <a:p>
            <a:pPr marL="285750" indent="-285750">
              <a:buFont typeface="Wingdings" panose="05000000000000000000" pitchFamily="2" charset="2"/>
              <a:buChar char="§"/>
            </a:pPr>
            <a:r>
              <a:rPr lang="en-US" dirty="0">
                <a:solidFill>
                  <a:srgbClr val="003399"/>
                </a:solidFill>
              </a:rPr>
              <a:t>Install.txt</a:t>
            </a:r>
            <a:r>
              <a:rPr lang="en-US" dirty="0"/>
              <a:t>			Actual Beyond4P installation script (written in Beyond4P)</a:t>
            </a:r>
          </a:p>
          <a:p>
            <a:pPr marL="285750" indent="-285750">
              <a:buFont typeface="Wingdings" panose="05000000000000000000" pitchFamily="2" charset="2"/>
              <a:buChar char="§"/>
            </a:pPr>
            <a:r>
              <a:rPr lang="en-US" dirty="0" err="1">
                <a:solidFill>
                  <a:srgbClr val="003399"/>
                </a:solidFill>
              </a:rPr>
              <a:t>Beyond4P.exe</a:t>
            </a:r>
            <a:r>
              <a:rPr lang="en-US" dirty="0"/>
              <a:t>			Actual Beyyond4P run time machine (language interpreter)</a:t>
            </a:r>
          </a:p>
          <a:p>
            <a:pPr marL="285750" indent="-285750">
              <a:buFont typeface="Wingdings" panose="05000000000000000000" pitchFamily="2" charset="2"/>
              <a:buChar char="§"/>
            </a:pPr>
            <a:r>
              <a:rPr lang="en-US" dirty="0" err="1">
                <a:solidFill>
                  <a:srgbClr val="003399"/>
                </a:solidFill>
              </a:rPr>
              <a:t>vcruntime140.dll</a:t>
            </a:r>
            <a:r>
              <a:rPr lang="en-US" dirty="0">
                <a:solidFill>
                  <a:srgbClr val="003399"/>
                </a:solidFill>
              </a:rPr>
              <a:t>	</a:t>
            </a:r>
            <a:r>
              <a:rPr lang="en-US" dirty="0">
                <a:solidFill>
                  <a:schemeClr val="bg1">
                    <a:lumMod val="85000"/>
                  </a:schemeClr>
                </a:solidFill>
              </a:rPr>
              <a:t>		</a:t>
            </a:r>
            <a:r>
              <a:rPr lang="en-US" dirty="0"/>
              <a:t>Required dynamic link library</a:t>
            </a:r>
          </a:p>
          <a:p>
            <a:pPr marL="285750" indent="-285750">
              <a:buFont typeface="Wingdings" panose="05000000000000000000" pitchFamily="2" charset="2"/>
              <a:buChar char="§"/>
            </a:pPr>
            <a:r>
              <a:rPr lang="en-US" dirty="0" err="1">
                <a:solidFill>
                  <a:srgbClr val="003399"/>
                </a:solidFill>
              </a:rPr>
              <a:t>b4picon.ico</a:t>
            </a:r>
            <a:r>
              <a:rPr lang="en-US" dirty="0"/>
              <a:t>			Colorful icon file (applied on files with filetype .b4p)</a:t>
            </a:r>
          </a:p>
          <a:p>
            <a:pPr marL="285750" indent="-285750">
              <a:buFont typeface="Wingdings" panose="05000000000000000000" pitchFamily="2" charset="2"/>
              <a:buChar char="§"/>
            </a:pPr>
            <a:r>
              <a:rPr lang="en-US" dirty="0">
                <a:solidFill>
                  <a:srgbClr val="003399"/>
                </a:solidFill>
              </a:rPr>
              <a:t>List of </a:t>
            </a:r>
            <a:r>
              <a:rPr lang="en-US" dirty="0" err="1">
                <a:solidFill>
                  <a:srgbClr val="003399"/>
                </a:solidFill>
              </a:rPr>
              <a:t>Locales.csv</a:t>
            </a:r>
            <a:r>
              <a:rPr lang="en-US" dirty="0">
                <a:solidFill>
                  <a:srgbClr val="003399"/>
                </a:solidFill>
              </a:rPr>
              <a:t>		</a:t>
            </a:r>
            <a:r>
              <a:rPr lang="en-US" dirty="0"/>
              <a:t>Contains locale information for a set of supported countries.</a:t>
            </a:r>
          </a:p>
          <a:p>
            <a:pPr marL="285750" indent="-285750">
              <a:buFont typeface="Wingdings" panose="05000000000000000000" pitchFamily="2" charset="2"/>
              <a:buChar char="§"/>
            </a:pPr>
            <a:r>
              <a:rPr lang="en-US" dirty="0">
                <a:solidFill>
                  <a:srgbClr val="003399"/>
                </a:solidFill>
              </a:rPr>
              <a:t>B4P Programmers Guide … .pdf</a:t>
            </a:r>
            <a:r>
              <a:rPr lang="en-US" dirty="0"/>
              <a:t>	Programmers guide</a:t>
            </a:r>
          </a:p>
          <a:p>
            <a:pPr marL="285750" indent="-285750">
              <a:buFont typeface="Wingdings" panose="05000000000000000000" pitchFamily="2" charset="2"/>
              <a:buChar char="§"/>
            </a:pPr>
            <a:r>
              <a:rPr lang="en-US" dirty="0">
                <a:solidFill>
                  <a:srgbClr val="003399"/>
                </a:solidFill>
              </a:rPr>
              <a:t>Start B4P </a:t>
            </a:r>
            <a:r>
              <a:rPr lang="en-US" dirty="0" err="1">
                <a:solidFill>
                  <a:srgbClr val="003399"/>
                </a:solidFill>
              </a:rPr>
              <a:t>here.b4p</a:t>
            </a:r>
            <a:br>
              <a:rPr lang="en-US" dirty="0"/>
            </a:br>
            <a:r>
              <a:rPr lang="en-US" dirty="0"/>
              <a:t>				Small Beyond4P app which makes Beyond4P look for 'main.b4p' or 'main.txt'</a:t>
            </a:r>
            <a:br>
              <a:rPr lang="en-US" dirty="0"/>
            </a:br>
            <a:r>
              <a:rPr lang="en-US" dirty="0"/>
              <a:t>				in this directory if not started with an B4P application script file (e.g. when starting</a:t>
            </a:r>
            <a:br>
              <a:rPr lang="en-US" dirty="0"/>
            </a:br>
            <a:r>
              <a:rPr lang="en-US" dirty="0"/>
              <a:t>				Beyond4P from start menu or command line alone)</a:t>
            </a:r>
          </a:p>
          <a:p>
            <a:pPr marL="285750" indent="-285750">
              <a:buFont typeface="Wingdings" panose="05000000000000000000" pitchFamily="2" charset="2"/>
              <a:buChar char="§"/>
            </a:pPr>
            <a:r>
              <a:rPr lang="en-US" dirty="0">
                <a:solidFill>
                  <a:srgbClr val="003399"/>
                </a:solidFill>
              </a:rPr>
              <a:t>Main.b4p</a:t>
            </a:r>
            <a:r>
              <a:rPr lang="en-US" dirty="0"/>
              <a:t>			Typical main file.  Put it in a favorable directory location (along with the file above).</a:t>
            </a:r>
          </a:p>
          <a:p>
            <a:pPr marL="285750" indent="-285750">
              <a:buFont typeface="Wingdings" panose="05000000000000000000" pitchFamily="2" charset="2"/>
              <a:buChar char="§"/>
            </a:pPr>
            <a:r>
              <a:rPr lang="en-US" dirty="0">
                <a:solidFill>
                  <a:srgbClr val="003399"/>
                </a:solidFill>
              </a:rPr>
              <a:t>Hello World.b4p</a:t>
            </a:r>
            <a:r>
              <a:rPr lang="en-US" dirty="0"/>
              <a:t>			Self-explanatory</a:t>
            </a:r>
          </a:p>
          <a:p>
            <a:pPr marL="285750" indent="-285750">
              <a:buFont typeface="Wingdings" panose="05000000000000000000" pitchFamily="2" charset="2"/>
              <a:buChar char="§"/>
            </a:pPr>
            <a:r>
              <a:rPr lang="en-US" dirty="0">
                <a:solidFill>
                  <a:srgbClr val="003399"/>
                </a:solidFill>
              </a:rPr>
              <a:t>Lib\....	</a:t>
            </a:r>
            <a:r>
              <a:rPr lang="en-US" dirty="0"/>
              <a:t>			Beyond4P library (contains 4 files, incl. Office and Excel related features)</a:t>
            </a:r>
          </a:p>
          <a:p>
            <a:pPr marL="285750" indent="-285750">
              <a:buFont typeface="Wingdings" panose="05000000000000000000" pitchFamily="2" charset="2"/>
              <a:buChar char="§"/>
            </a:pPr>
            <a:r>
              <a:rPr lang="en-US" dirty="0" err="1">
                <a:solidFill>
                  <a:srgbClr val="699BFF"/>
                </a:solidFill>
              </a:rPr>
              <a:t>Beyond4P</a:t>
            </a:r>
            <a:r>
              <a:rPr lang="en-US" dirty="0">
                <a:solidFill>
                  <a:srgbClr val="699BFF"/>
                </a:solidFill>
              </a:rPr>
              <a:t> License </a:t>
            </a:r>
            <a:r>
              <a:rPr lang="en-US" dirty="0" err="1">
                <a:solidFill>
                  <a:srgbClr val="699BFF"/>
                </a:solidFill>
              </a:rPr>
              <a:t>File.json</a:t>
            </a:r>
            <a:r>
              <a:rPr lang="en-US" dirty="0"/>
              <a:t>	Available if a valid license is provided.</a:t>
            </a:r>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r>
              <a:rPr lang="en-US" dirty="0"/>
              <a:t>Most files will be copied into the location C:\Program Files (x86)\Beyond4P.</a:t>
            </a:r>
          </a:p>
        </p:txBody>
      </p:sp>
      <p:pic>
        <p:nvPicPr>
          <p:cNvPr id="5" name="Grafik 4">
            <a:extLst>
              <a:ext uri="{FF2B5EF4-FFF2-40B4-BE49-F238E27FC236}">
                <a16:creationId xmlns:a16="http://schemas.microsoft.com/office/drawing/2014/main" id="{2AF9ABF9-222E-4594-B67B-15BA19B4A2B6}"/>
              </a:ext>
            </a:extLst>
          </p:cNvPr>
          <p:cNvPicPr>
            <a:picLocks noChangeAspect="1"/>
          </p:cNvPicPr>
          <p:nvPr/>
        </p:nvPicPr>
        <p:blipFill rotWithShape="1">
          <a:blip r:embed="rId2"/>
          <a:srcRect l="6517" t="15641" r="69586" b="11366"/>
          <a:stretch/>
        </p:blipFill>
        <p:spPr>
          <a:xfrm>
            <a:off x="11136560" y="116632"/>
            <a:ext cx="565777" cy="720080"/>
          </a:xfrm>
          <a:prstGeom prst="rect">
            <a:avLst/>
          </a:prstGeom>
          <a:ln>
            <a:solidFill>
              <a:schemeClr val="tx1"/>
            </a:solidFill>
          </a:ln>
        </p:spPr>
      </p:pic>
    </p:spTree>
    <p:extLst>
      <p:ext uri="{BB962C8B-B14F-4D97-AF65-F5344CB8AC3E}">
        <p14:creationId xmlns:p14="http://schemas.microsoft.com/office/powerpoint/2010/main" val="7298158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Starting the Installation</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680519" cy="4896544"/>
          </a:xfrm>
        </p:spPr>
        <p:txBody>
          <a:bodyPr>
            <a:noAutofit/>
          </a:bodyPr>
          <a:lstStyle/>
          <a:p>
            <a:r>
              <a:rPr lang="en-US" b="1" dirty="0"/>
              <a:t>Run "Setup.exe"</a:t>
            </a:r>
            <a:endParaRPr lang="en-US" dirty="0"/>
          </a:p>
          <a:p>
            <a:pPr marL="285750" indent="-285750">
              <a:buFont typeface="Wingdings" panose="05000000000000000000" pitchFamily="2" charset="2"/>
              <a:buChar char="§"/>
            </a:pPr>
            <a:r>
              <a:rPr lang="en-US" dirty="0"/>
              <a:t>Due to small number of files, the installation process will be very fast (like Beyond4P itself!)</a:t>
            </a:r>
          </a:p>
          <a:p>
            <a:endParaRPr lang="en-US" dirty="0"/>
          </a:p>
          <a:p>
            <a:pPr marL="285750" indent="-285750">
              <a:buFont typeface="Wingdings" panose="05000000000000000000" pitchFamily="2" charset="2"/>
              <a:buChar char="§"/>
            </a:pPr>
            <a:r>
              <a:rPr lang="en-US" b="1" dirty="0"/>
              <a:t>The screen darkens.</a:t>
            </a:r>
            <a:br>
              <a:rPr lang="en-US" b="1" dirty="0"/>
            </a:br>
            <a:r>
              <a:rPr lang="en-US" dirty="0"/>
              <a:t>You will be asked whether the</a:t>
            </a:r>
            <a:br>
              <a:rPr lang="en-US" dirty="0"/>
            </a:br>
            <a:r>
              <a:rPr lang="en-US" dirty="0"/>
              <a:t>software is allowed to make changes</a:t>
            </a:r>
            <a:br>
              <a:rPr lang="en-US" dirty="0"/>
            </a:br>
            <a:r>
              <a:rPr lang="en-US" dirty="0"/>
              <a:t>on the system (enable elevated privileges)</a:t>
            </a:r>
            <a:br>
              <a:rPr lang="en-US" dirty="0"/>
            </a:br>
            <a:br>
              <a:rPr lang="en-US" dirty="0"/>
            </a:br>
            <a:r>
              <a:rPr lang="en-US" b="1" dirty="0"/>
              <a:t>Click on "Yes".</a:t>
            </a:r>
          </a:p>
          <a:p>
            <a:endParaRPr lang="en-US" dirty="0"/>
          </a:p>
          <a:p>
            <a:pPr marL="285750" indent="-285750">
              <a:buFont typeface="Wingdings" panose="05000000000000000000" pitchFamily="2" charset="2"/>
              <a:buChar char="§"/>
            </a:pPr>
            <a:r>
              <a:rPr lang="en-US" dirty="0"/>
              <a:t>The installer uses </a:t>
            </a:r>
            <a:r>
              <a:rPr lang="en-US" b="1" dirty="0"/>
              <a:t>elevated privileges</a:t>
            </a:r>
            <a:r>
              <a:rPr lang="en-US" dirty="0"/>
              <a:t> in order to obtain full access rights to</a:t>
            </a:r>
            <a:br>
              <a:rPr lang="en-US" dirty="0"/>
            </a:br>
            <a:r>
              <a:rPr lang="en-US" dirty="0"/>
              <a:t>"C:\Program Files …\..." and make a few additions in the registry (e.g. configurating mouse actions and icons to ".b4p" file type).</a:t>
            </a:r>
          </a:p>
          <a:p>
            <a:endParaRPr lang="en-US" dirty="0"/>
          </a:p>
          <a:p>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r>
              <a:rPr lang="en-US" dirty="0"/>
              <a:t>Most files will be copied into the location C:\Program Files (x86)\</a:t>
            </a:r>
            <a:r>
              <a:rPr lang="en-US" dirty="0" err="1"/>
              <a:t>Beyond4P</a:t>
            </a:r>
            <a:r>
              <a:rPr lang="en-US" dirty="0"/>
              <a:t>.</a:t>
            </a:r>
          </a:p>
        </p:txBody>
      </p:sp>
      <p:pic>
        <p:nvPicPr>
          <p:cNvPr id="11" name="Grafik 10">
            <a:extLst>
              <a:ext uri="{FF2B5EF4-FFF2-40B4-BE49-F238E27FC236}">
                <a16:creationId xmlns:a16="http://schemas.microsoft.com/office/drawing/2014/main" id="{E973244C-A2DD-4B8E-BC2A-1E82EA3D447F}"/>
              </a:ext>
            </a:extLst>
          </p:cNvPr>
          <p:cNvPicPr>
            <a:picLocks noChangeAspect="1"/>
          </p:cNvPicPr>
          <p:nvPr/>
        </p:nvPicPr>
        <p:blipFill rotWithShape="1">
          <a:blip r:embed="rId2"/>
          <a:srcRect l="6517" t="15641" r="69586" b="11366"/>
          <a:stretch/>
        </p:blipFill>
        <p:spPr>
          <a:xfrm>
            <a:off x="11136560" y="116632"/>
            <a:ext cx="565777" cy="720080"/>
          </a:xfrm>
          <a:prstGeom prst="rect">
            <a:avLst/>
          </a:prstGeom>
          <a:ln>
            <a:solidFill>
              <a:schemeClr val="tx1"/>
            </a:solidFill>
          </a:ln>
        </p:spPr>
      </p:pic>
      <p:pic>
        <p:nvPicPr>
          <p:cNvPr id="14" name="Grafik 13">
            <a:extLst>
              <a:ext uri="{FF2B5EF4-FFF2-40B4-BE49-F238E27FC236}">
                <a16:creationId xmlns:a16="http://schemas.microsoft.com/office/drawing/2014/main" id="{6F80CBA7-DC77-43AB-8402-B123EB8CC0B6}"/>
              </a:ext>
            </a:extLst>
          </p:cNvPr>
          <p:cNvPicPr>
            <a:picLocks noChangeAspect="1"/>
          </p:cNvPicPr>
          <p:nvPr/>
        </p:nvPicPr>
        <p:blipFill>
          <a:blip r:embed="rId3"/>
          <a:stretch>
            <a:fillRect/>
          </a:stretch>
        </p:blipFill>
        <p:spPr>
          <a:xfrm>
            <a:off x="5591944" y="1052736"/>
            <a:ext cx="6120000" cy="3163980"/>
          </a:xfrm>
          <a:prstGeom prst="rect">
            <a:avLst/>
          </a:prstGeom>
          <a:ln>
            <a:solidFill>
              <a:schemeClr val="accent1"/>
            </a:solidFill>
          </a:ln>
        </p:spPr>
      </p:pic>
    </p:spTree>
    <p:extLst>
      <p:ext uri="{BB962C8B-B14F-4D97-AF65-F5344CB8AC3E}">
        <p14:creationId xmlns:p14="http://schemas.microsoft.com/office/powerpoint/2010/main" val="2006127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a:t>Beyond4P Installation and Getting Started</a:t>
            </a:r>
            <a:br>
              <a:rPr lang="en-US"/>
            </a:br>
            <a:r>
              <a:rPr lang="en-US"/>
              <a:t>Installation Options: Local Machine / Current User / De-Installation</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968000" cy="4896544"/>
          </a:xfrm>
        </p:spPr>
        <p:txBody>
          <a:bodyPr>
            <a:noAutofit/>
          </a:bodyPr>
          <a:lstStyle/>
          <a:p>
            <a:r>
              <a:rPr lang="en-US" b="1"/>
              <a:t>Choose one of the options.</a:t>
            </a:r>
          </a:p>
          <a:p>
            <a:r>
              <a:rPr lang="en-US"/>
              <a:t>Press </a:t>
            </a:r>
            <a:r>
              <a:rPr lang="en-US" b="1"/>
              <a:t>M</a:t>
            </a:r>
            <a:r>
              <a:rPr lang="en-US"/>
              <a:t> for installation on the</a:t>
            </a:r>
            <a:br>
              <a:rPr lang="en-US"/>
            </a:br>
            <a:r>
              <a:rPr lang="en-US"/>
              <a:t>local machine.  The installation will copy</a:t>
            </a:r>
          </a:p>
          <a:p>
            <a:pPr marL="285750" indent="-285750">
              <a:buFont typeface="Wingdings" panose="05000000000000000000" pitchFamily="2" charset="2"/>
              <a:buChar char="§"/>
            </a:pPr>
            <a:r>
              <a:rPr lang="en-US"/>
              <a:t>The executable, program files and libraries to </a:t>
            </a:r>
            <a:br>
              <a:rPr lang="en-US"/>
            </a:br>
            <a:r>
              <a:rPr lang="en-US"/>
              <a:t>C:\Program Files\Beyond4P\</a:t>
            </a:r>
          </a:p>
          <a:p>
            <a:pPr marL="285750" indent="-285750">
              <a:buFont typeface="Wingdings" panose="05000000000000000000" pitchFamily="2" charset="2"/>
              <a:buChar char="§"/>
            </a:pPr>
            <a:r>
              <a:rPr lang="en-US"/>
              <a:t>License file to</a:t>
            </a:r>
            <a:br>
              <a:rPr lang="en-US"/>
            </a:br>
            <a:r>
              <a:rPr lang="en-US"/>
              <a:t>C:\ProgramData\Beyond4P</a:t>
            </a:r>
          </a:p>
          <a:p>
            <a:pPr marL="285750" indent="-285750">
              <a:buFont typeface="Wingdings" panose="05000000000000000000" pitchFamily="2" charset="2"/>
              <a:buChar char="§"/>
            </a:pPr>
            <a:r>
              <a:rPr lang="en-US"/>
              <a:t>other files like user settings to</a:t>
            </a:r>
            <a:br>
              <a:rPr lang="en-US"/>
            </a:br>
            <a:r>
              <a:rPr lang="en-US"/>
              <a:t>C:\Users\username\AppData\Local\Beyond4P</a:t>
            </a:r>
          </a:p>
          <a:p>
            <a:pPr marL="285750" indent="-285750">
              <a:buFont typeface="Wingdings" panose="05000000000000000000" pitchFamily="2" charset="2"/>
              <a:buChar char="§"/>
            </a:pPr>
            <a:endParaRPr lang="en-US"/>
          </a:p>
          <a:p>
            <a:r>
              <a:rPr lang="en-US"/>
              <a:t>Alternative, </a:t>
            </a:r>
            <a:r>
              <a:rPr lang="en-US" b="1"/>
              <a:t>U</a:t>
            </a:r>
            <a:r>
              <a:rPr lang="en-US"/>
              <a:t> can bus used for current-user application were the program will also be stored in local applcation data.</a:t>
            </a:r>
            <a:br>
              <a:rPr lang="en-US"/>
            </a:br>
            <a:endParaRPr lang="en-US"/>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a:p>
        </p:txBody>
      </p:sp>
      <p:pic>
        <p:nvPicPr>
          <p:cNvPr id="5" name="Grafik 4">
            <a:extLst>
              <a:ext uri="{FF2B5EF4-FFF2-40B4-BE49-F238E27FC236}">
                <a16:creationId xmlns:a16="http://schemas.microsoft.com/office/drawing/2014/main" id="{A10275F1-C7EE-43B2-B4C7-C070D2D50E97}"/>
              </a:ext>
            </a:extLst>
          </p:cNvPr>
          <p:cNvPicPr>
            <a:picLocks noChangeAspect="1"/>
          </p:cNvPicPr>
          <p:nvPr/>
        </p:nvPicPr>
        <p:blipFill>
          <a:blip r:embed="rId2"/>
          <a:stretch>
            <a:fillRect/>
          </a:stretch>
        </p:blipFill>
        <p:spPr>
          <a:xfrm>
            <a:off x="5591944" y="1052736"/>
            <a:ext cx="6120000" cy="3200654"/>
          </a:xfrm>
          <a:prstGeom prst="rect">
            <a:avLst/>
          </a:prstGeom>
        </p:spPr>
      </p:pic>
      <p:pic>
        <p:nvPicPr>
          <p:cNvPr id="8" name="Grafik 7">
            <a:extLst>
              <a:ext uri="{FF2B5EF4-FFF2-40B4-BE49-F238E27FC236}">
                <a16:creationId xmlns:a16="http://schemas.microsoft.com/office/drawing/2014/main" id="{95778F42-8D16-4604-9DE0-4CF616B520BC}"/>
              </a:ext>
            </a:extLst>
          </p:cNvPr>
          <p:cNvPicPr>
            <a:picLocks noChangeAspect="1"/>
          </p:cNvPicPr>
          <p:nvPr/>
        </p:nvPicPr>
        <p:blipFill rotWithShape="1">
          <a:blip r:embed="rId3"/>
          <a:srcRect l="6517" t="15641" r="69586" b="11366"/>
          <a:stretch/>
        </p:blipFill>
        <p:spPr>
          <a:xfrm>
            <a:off x="11136560" y="116632"/>
            <a:ext cx="565777" cy="720080"/>
          </a:xfrm>
          <a:prstGeom prst="rect">
            <a:avLst/>
          </a:prstGeom>
          <a:ln>
            <a:solidFill>
              <a:schemeClr val="tx1"/>
            </a:solidFill>
          </a:ln>
        </p:spPr>
      </p:pic>
    </p:spTree>
    <p:extLst>
      <p:ext uri="{BB962C8B-B14F-4D97-AF65-F5344CB8AC3E}">
        <p14:creationId xmlns:p14="http://schemas.microsoft.com/office/powerpoint/2010/main" val="20351417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Installation Options: Local Machine / Current User / De-Installation</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752000" cy="4896544"/>
          </a:xfrm>
        </p:spPr>
        <p:txBody>
          <a:bodyPr>
            <a:noAutofit/>
          </a:bodyPr>
          <a:lstStyle/>
          <a:p>
            <a:r>
              <a:rPr lang="en-US" b="1" dirty="0"/>
              <a:t>Locale Settings</a:t>
            </a:r>
          </a:p>
          <a:p>
            <a:pPr marL="285750" indent="-285750">
              <a:buFont typeface="Wingdings" panose="05000000000000000000" pitchFamily="2" charset="2"/>
              <a:buChar char="§"/>
            </a:pPr>
            <a:r>
              <a:rPr lang="en-US" dirty="0"/>
              <a:t>If no locale settings have been installed yet, then you will be asked for language followed by country.</a:t>
            </a:r>
          </a:p>
          <a:p>
            <a:pPr marL="285750" indent="-285750">
              <a:buFont typeface="Wingdings" panose="05000000000000000000" pitchFamily="2" charset="2"/>
              <a:buChar char="§"/>
            </a:pPr>
            <a:r>
              <a:rPr lang="en-US" dirty="0"/>
              <a:t>If locale settings are found from a previous installation, then you will be asked if to use them again.</a:t>
            </a:r>
          </a:p>
          <a:p>
            <a:pPr marL="285750" indent="-285750">
              <a:buFont typeface="Wingdings" panose="05000000000000000000" pitchFamily="2" charset="2"/>
              <a:buChar char="§"/>
            </a:pPr>
            <a:r>
              <a:rPr lang="en-US" dirty="0"/>
              <a:t>The list of countries is specific to the languages chosen.</a:t>
            </a:r>
          </a:p>
          <a:p>
            <a:pPr marL="285750" indent="-285750">
              <a:buFont typeface="Wingdings" panose="05000000000000000000" pitchFamily="2" charset="2"/>
              <a:buChar char="§"/>
            </a:pPr>
            <a:endParaRPr lang="en-US" dirty="0"/>
          </a:p>
          <a:p>
            <a:r>
              <a:rPr lang="en-US" dirty="0"/>
              <a:t>Important: Please use the same locale settings as you are using for MS Excel (and not primarily where you are living) so no conflicts occur regarding decimal comma/points, thousand separators and list separators (, / ;).</a:t>
            </a:r>
          </a:p>
          <a:p>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6" name="Grafik 5">
            <a:extLst>
              <a:ext uri="{FF2B5EF4-FFF2-40B4-BE49-F238E27FC236}">
                <a16:creationId xmlns:a16="http://schemas.microsoft.com/office/drawing/2014/main" id="{E13545D2-5AD4-40E4-A4CC-7A96921FE20D}"/>
              </a:ext>
            </a:extLst>
          </p:cNvPr>
          <p:cNvPicPr>
            <a:picLocks noChangeAspect="1"/>
          </p:cNvPicPr>
          <p:nvPr/>
        </p:nvPicPr>
        <p:blipFill>
          <a:blip r:embed="rId2"/>
          <a:stretch>
            <a:fillRect/>
          </a:stretch>
        </p:blipFill>
        <p:spPr>
          <a:xfrm>
            <a:off x="5591944" y="1052736"/>
            <a:ext cx="6120000" cy="3200654"/>
          </a:xfrm>
          <a:prstGeom prst="rect">
            <a:avLst/>
          </a:prstGeom>
        </p:spPr>
      </p:pic>
      <p:pic>
        <p:nvPicPr>
          <p:cNvPr id="9" name="Grafik 8">
            <a:extLst>
              <a:ext uri="{FF2B5EF4-FFF2-40B4-BE49-F238E27FC236}">
                <a16:creationId xmlns:a16="http://schemas.microsoft.com/office/drawing/2014/main" id="{A5DB058B-06B3-40A4-B342-741A1FFDAFF4}"/>
              </a:ext>
            </a:extLst>
          </p:cNvPr>
          <p:cNvPicPr>
            <a:picLocks noChangeAspect="1"/>
          </p:cNvPicPr>
          <p:nvPr/>
        </p:nvPicPr>
        <p:blipFill rotWithShape="1">
          <a:blip r:embed="rId3"/>
          <a:srcRect l="6517" t="15641" r="69586" b="11366"/>
          <a:stretch/>
        </p:blipFill>
        <p:spPr>
          <a:xfrm>
            <a:off x="11136560" y="116632"/>
            <a:ext cx="565777" cy="720080"/>
          </a:xfrm>
          <a:prstGeom prst="rect">
            <a:avLst/>
          </a:prstGeom>
          <a:ln>
            <a:solidFill>
              <a:schemeClr val="tx1"/>
            </a:solidFill>
          </a:ln>
        </p:spPr>
      </p:pic>
    </p:spTree>
    <p:extLst>
      <p:ext uri="{BB962C8B-B14F-4D97-AF65-F5344CB8AC3E}">
        <p14:creationId xmlns:p14="http://schemas.microsoft.com/office/powerpoint/2010/main" val="20262407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D26EA6-1071-485B-B16E-6F24246F2D9D}"/>
              </a:ext>
            </a:extLst>
          </p:cNvPr>
          <p:cNvSpPr>
            <a:spLocks noGrp="1"/>
          </p:cNvSpPr>
          <p:nvPr>
            <p:ph type="title"/>
          </p:nvPr>
        </p:nvSpPr>
        <p:spPr/>
        <p:txBody>
          <a:bodyPr/>
          <a:lstStyle/>
          <a:p>
            <a:r>
              <a:rPr lang="en-US" dirty="0"/>
              <a:t>Beyond4P Installation and Getting Started</a:t>
            </a:r>
            <a:br>
              <a:rPr lang="en-US" dirty="0"/>
            </a:br>
            <a:r>
              <a:rPr lang="en-US" dirty="0"/>
              <a:t>Installation Options: Local Machine / Current User / De-Installation</a:t>
            </a:r>
          </a:p>
        </p:txBody>
      </p:sp>
      <p:sp>
        <p:nvSpPr>
          <p:cNvPr id="3" name="Inhaltsplatzhalter 2">
            <a:extLst>
              <a:ext uri="{FF2B5EF4-FFF2-40B4-BE49-F238E27FC236}">
                <a16:creationId xmlns:a16="http://schemas.microsoft.com/office/drawing/2014/main" id="{C8650E09-B98E-44CC-94BC-9BF72AB3128B}"/>
              </a:ext>
            </a:extLst>
          </p:cNvPr>
          <p:cNvSpPr>
            <a:spLocks noGrp="1"/>
          </p:cNvSpPr>
          <p:nvPr>
            <p:ph idx="1"/>
          </p:nvPr>
        </p:nvSpPr>
        <p:spPr>
          <a:xfrm>
            <a:off x="479377" y="1052736"/>
            <a:ext cx="4752000" cy="4896544"/>
          </a:xfrm>
        </p:spPr>
        <p:txBody>
          <a:bodyPr>
            <a:noAutofit/>
          </a:bodyPr>
          <a:lstStyle/>
          <a:p>
            <a:r>
              <a:rPr lang="en-US" b="1" dirty="0"/>
              <a:t>Shortcut on desktop</a:t>
            </a:r>
          </a:p>
          <a:p>
            <a:pPr marL="285750" indent="-285750">
              <a:buFont typeface="Wingdings" panose="05000000000000000000" pitchFamily="2" charset="2"/>
              <a:buChar char="§"/>
            </a:pPr>
            <a:r>
              <a:rPr lang="en-US" dirty="0"/>
              <a:t>You may optionally add a shortcut icon on the desktop.</a:t>
            </a:r>
          </a:p>
          <a:p>
            <a:pPr marL="285750" indent="-285750">
              <a:buFont typeface="Wingdings" panose="05000000000000000000" pitchFamily="2" charset="2"/>
              <a:buChar char="§"/>
            </a:pPr>
            <a:endParaRPr lang="en-US" dirty="0"/>
          </a:p>
          <a:p>
            <a:endParaRPr lang="en-US" dirty="0"/>
          </a:p>
        </p:txBody>
      </p:sp>
      <p:sp>
        <p:nvSpPr>
          <p:cNvPr id="4" name="Textplatzhalter 3">
            <a:extLst>
              <a:ext uri="{FF2B5EF4-FFF2-40B4-BE49-F238E27FC236}">
                <a16:creationId xmlns:a16="http://schemas.microsoft.com/office/drawing/2014/main" id="{82FC25F9-9F0C-40EC-A697-DBC19173ABA5}"/>
              </a:ext>
            </a:extLst>
          </p:cNvPr>
          <p:cNvSpPr>
            <a:spLocks noGrp="1"/>
          </p:cNvSpPr>
          <p:nvPr>
            <p:ph type="body" sz="quarter" idx="16"/>
          </p:nvPr>
        </p:nvSpPr>
        <p:spPr/>
        <p:txBody>
          <a:bodyPr/>
          <a:lstStyle/>
          <a:p>
            <a:endParaRPr lang="en-US" dirty="0"/>
          </a:p>
        </p:txBody>
      </p:sp>
      <p:pic>
        <p:nvPicPr>
          <p:cNvPr id="9" name="Grafik 8">
            <a:extLst>
              <a:ext uri="{FF2B5EF4-FFF2-40B4-BE49-F238E27FC236}">
                <a16:creationId xmlns:a16="http://schemas.microsoft.com/office/drawing/2014/main" id="{A5DB058B-06B3-40A4-B342-741A1FFDAFF4}"/>
              </a:ext>
            </a:extLst>
          </p:cNvPr>
          <p:cNvPicPr>
            <a:picLocks noChangeAspect="1"/>
          </p:cNvPicPr>
          <p:nvPr/>
        </p:nvPicPr>
        <p:blipFill rotWithShape="1">
          <a:blip r:embed="rId2"/>
          <a:srcRect l="6517" t="15641" r="69586" b="11366"/>
          <a:stretch/>
        </p:blipFill>
        <p:spPr>
          <a:xfrm>
            <a:off x="11136560" y="116632"/>
            <a:ext cx="565777" cy="720080"/>
          </a:xfrm>
          <a:prstGeom prst="rect">
            <a:avLst/>
          </a:prstGeom>
          <a:ln>
            <a:solidFill>
              <a:schemeClr val="tx1"/>
            </a:solidFill>
          </a:ln>
        </p:spPr>
      </p:pic>
      <p:pic>
        <p:nvPicPr>
          <p:cNvPr id="10" name="Grafik 9">
            <a:extLst>
              <a:ext uri="{FF2B5EF4-FFF2-40B4-BE49-F238E27FC236}">
                <a16:creationId xmlns:a16="http://schemas.microsoft.com/office/drawing/2014/main" id="{36A4A2BC-8295-4696-A881-ACEA959CFC6B}"/>
              </a:ext>
            </a:extLst>
          </p:cNvPr>
          <p:cNvPicPr>
            <a:picLocks noChangeAspect="1"/>
          </p:cNvPicPr>
          <p:nvPr/>
        </p:nvPicPr>
        <p:blipFill>
          <a:blip r:embed="rId3"/>
          <a:stretch>
            <a:fillRect/>
          </a:stretch>
        </p:blipFill>
        <p:spPr>
          <a:xfrm>
            <a:off x="5591944" y="1052736"/>
            <a:ext cx="6120000" cy="3200654"/>
          </a:xfrm>
          <a:prstGeom prst="rect">
            <a:avLst/>
          </a:prstGeom>
        </p:spPr>
      </p:pic>
    </p:spTree>
    <p:extLst>
      <p:ext uri="{BB962C8B-B14F-4D97-AF65-F5344CB8AC3E}">
        <p14:creationId xmlns:p14="http://schemas.microsoft.com/office/powerpoint/2010/main" val="348036353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10;&lt;root reqver=&quot;17839&quot;&gt;&lt;version val=&quot;21182&quot;/&gt;&lt;CPresentation id=&quot;1&quot;&gt;&lt;m_defprecNumber idref=&quot;2&quot;/&gt;&lt;m_defprecPercent idref=&quot;3&quot;/&gt;&lt;m_defprecDate idref=&quot;4&quot;/&gt;&lt;m_defprecYear idref=&quot;5&quot;/&gt;&lt;m_defprecQuarter idref=&quot;6&quot;/&gt;&lt;m_defprecMonth idref=&quot;7&quot;/&gt;&lt;m_defprecWeek idref=&quot;8&quot;/&gt;&lt;m_defprecDay idref=&quot;9&quot;/&gt;&lt;m_mruColor&gt;&lt;m_vecMRU length=&quot;0&quot;/&gt;&lt;/m_mruColor&gt;&lt;m_mapectfillschemeMRU&gt;&lt;key val=&quot;0&quot;/&gt;&lt;elem&gt;&lt;m_nPartnerID val=&quot;530&quot;/&gt;&lt;m_nIndex val=&quot;3&quot;/&gt;&lt;/elem&gt;&lt;/m_mapectfillschemeMRU&gt;&lt;m_eweekdayFirstOfWeek val=&quot;2&quot;/&gt;&lt;m_eweekdayFirstOfWorkweek val=&quot;2&quot;/&gt;&lt;m_eweekdayFirstOfWeekend val=&quot;7&quot;/&gt;&lt;/CPresentation&gt;&lt;CDefaultPrec id=&quot;9&quot;&gt;&lt;m_precDefault/&gt;&lt;/CDefaultPrec&gt;&lt;CDefaultPrec id=&quot;8&quot;&gt;&lt;m_precDefault/&gt;&lt;/CDefaultPrec&gt;&lt;CDefaultPrec id=&quot;7&quot;&gt;&lt;m_precDefault/&gt;&lt;/CDefaultPrec&gt;&lt;CDefaultPrec id=&quot;6&quot;&gt;&lt;m_precDefault/&gt;&lt;/CDefaultPrec&gt;&lt;CDefaultPrec id=&quot;5&quot;&gt;&lt;m_precDefault/&gt;&lt;/CDefaultPrec&gt;&lt;CDefaultPrec id=&quot;4&quot;&gt;&lt;m_precDefault/&gt;&lt;/CDefaultPrec&gt;&lt;CDefaultPrec id=&quot;3&quot;&gt;&lt;m_precDefault/&gt;&lt;/CDefaultPrec&gt;&lt;CDefaultPrec id=&quot;2&quot;&gt;&lt;m_precDefault/&gt;&lt;/CDefaultPrec&gt;&lt;/root&gt;"/>
  <p:tag name="THINKCELLUNDODONOTDELETE" val="21"/>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jfdFwOrEykelwQvTDuI02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2PIsl48Nr0unJ9tNrLl4sw"/>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0zmclMY7VUi8cOeK9Rr1Eg"/>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qmnJ.u6_7UWDtaYNqA0Tb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8LLFFYfRM0GOf52PFEvnsA"/>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wrOwVmk75kSKyV1I0Mc9qA"/>
</p:tagLst>
</file>

<file path=ppt/theme/theme1.xml><?xml version="1.0" encoding="utf-8"?>
<a:theme xmlns:a="http://schemas.openxmlformats.org/drawingml/2006/main" name="BT PPC Smart">
  <a:themeElements>
    <a:clrScheme name="Bombardier">
      <a:dk1>
        <a:sysClr val="windowText" lastClr="000000"/>
      </a:dk1>
      <a:lt1>
        <a:sysClr val="window" lastClr="FFFFFF"/>
      </a:lt1>
      <a:dk2>
        <a:srgbClr val="131E29"/>
      </a:dk2>
      <a:lt2>
        <a:srgbClr val="DCE5E4"/>
      </a:lt2>
      <a:accent1>
        <a:srgbClr val="8996A0"/>
      </a:accent1>
      <a:accent2>
        <a:srgbClr val="7A9A01"/>
      </a:accent2>
      <a:accent3>
        <a:srgbClr val="19365D"/>
      </a:accent3>
      <a:accent4>
        <a:srgbClr val="CA7700"/>
      </a:accent4>
      <a:accent5>
        <a:srgbClr val="D50032"/>
      </a:accent5>
      <a:accent6>
        <a:srgbClr val="A69F88"/>
      </a:accent6>
      <a:hlink>
        <a:srgbClr val="0000FF"/>
      </a:hlink>
      <a:folHlink>
        <a:srgbClr val="800080"/>
      </a:folHlink>
    </a:clrScheme>
    <a:fontScheme name="Office Classique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9525">
          <a:solidFill>
            <a:schemeClr val="tx1"/>
          </a:solidFill>
        </a:ln>
      </a:spPr>
      <a:bodyPr wrap="none" lIns="36000" tIns="36000" rIns="36000" bIns="36000" rtlCol="0" anchor="ctr" anchorCtr="0"/>
      <a:lstStyle>
        <a:defPPr algn="ctr">
          <a:defRPr sz="14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Neutrale Formatvorlage</Template>
  <TotalTime>0</TotalTime>
  <Words>2709</Words>
  <Application>Microsoft Office PowerPoint</Application>
  <PresentationFormat>Breitbild</PresentationFormat>
  <Paragraphs>205</Paragraphs>
  <Slides>30</Slides>
  <Notes>0</Notes>
  <HiddenSlides>0</HiddenSlides>
  <MMClips>0</MMClips>
  <ScaleCrop>false</ScaleCrop>
  <HeadingPairs>
    <vt:vector size="8" baseType="variant">
      <vt:variant>
        <vt:lpstr>Verwendete Schriftarten</vt:lpstr>
      </vt:variant>
      <vt:variant>
        <vt:i4>5</vt:i4>
      </vt:variant>
      <vt:variant>
        <vt:lpstr>Design</vt:lpstr>
      </vt:variant>
      <vt:variant>
        <vt:i4>1</vt:i4>
      </vt:variant>
      <vt:variant>
        <vt:lpstr>Eingebettete OLE-Server</vt:lpstr>
      </vt:variant>
      <vt:variant>
        <vt:i4>1</vt:i4>
      </vt:variant>
      <vt:variant>
        <vt:lpstr>Folientitel</vt:lpstr>
      </vt:variant>
      <vt:variant>
        <vt:i4>30</vt:i4>
      </vt:variant>
    </vt:vector>
  </HeadingPairs>
  <TitlesOfParts>
    <vt:vector size="37" baseType="lpstr">
      <vt:lpstr>Arial</vt:lpstr>
      <vt:lpstr>Arial Black</vt:lpstr>
      <vt:lpstr>Calibri</vt:lpstr>
      <vt:lpstr>Courier New</vt:lpstr>
      <vt:lpstr>Wingdings</vt:lpstr>
      <vt:lpstr>BT PPC Smart</vt:lpstr>
      <vt:lpstr>think-cell Slide</vt:lpstr>
      <vt:lpstr>Beyond4P  Installation and Getting Started   Versions available for Windows (at least Windows 7), LINUX and MACOS</vt:lpstr>
      <vt:lpstr>Table of Contents</vt:lpstr>
      <vt:lpstr>Beyond4P Installation and Getting Started</vt:lpstr>
      <vt:lpstr>Beyond4P Installation and Getting Started Starting the Installation</vt:lpstr>
      <vt:lpstr>Beyond4P Installation and Getting Started B4P Installation.zip</vt:lpstr>
      <vt:lpstr>Beyond4P Installation and Getting Started Starting the Installation</vt:lpstr>
      <vt:lpstr>Beyond4P Installation and Getting Started Installation Options: Local Machine / Current User / De-Installation</vt:lpstr>
      <vt:lpstr>Beyond4P Installation and Getting Started Installation Options: Local Machine / Current User / De-Installation</vt:lpstr>
      <vt:lpstr>Beyond4P Installation and Getting Started Installation Options: Local Machine / Current User / De-Installation</vt:lpstr>
      <vt:lpstr>Beyond4P Installation and Getting Started License Key</vt:lpstr>
      <vt:lpstr>Beyond4P Installation and Getting Started Installation done, optional personal program folder</vt:lpstr>
      <vt:lpstr>Beyond4P Installation and Getting Started You are ready to go</vt:lpstr>
      <vt:lpstr>Beyond4P Installation and Getting Started Open Beyond4P Files to edit</vt:lpstr>
      <vt:lpstr>Beyond4P Installation and Getting Started First tries</vt:lpstr>
      <vt:lpstr>Beyond4P Installation and Getting Started Set the starting directory when launching Beyond4P directory.</vt:lpstr>
      <vt:lpstr>Beyond4P Installation and Getting Started Try interactive Mode</vt:lpstr>
      <vt:lpstr>Beyond4P Installation and Getting Started Try interactive Mode</vt:lpstr>
      <vt:lpstr>Table of Contents</vt:lpstr>
      <vt:lpstr>Beyond4P Installation and Getting Started LINUX</vt:lpstr>
      <vt:lpstr>Beyond4P Installation and Getting Started Starting the Installation</vt:lpstr>
      <vt:lpstr>Beyond4P Installation and Getting Started B4P Installation.zip</vt:lpstr>
      <vt:lpstr>Beyond4P Installation and Getting Started Starting the Installation</vt:lpstr>
      <vt:lpstr>Beyond4P Installation and Getting Started Installation Options: Local Machine / Current User / De-Installation</vt:lpstr>
      <vt:lpstr>Beyond4P Installation and Getting Started Installation Options: Local Machine / Current User / De-Installation</vt:lpstr>
      <vt:lpstr>Beyond4P Installation and Getting Started License Key</vt:lpstr>
      <vt:lpstr>Beyond4P Installation and Getting Started Installation done, optional personal program folder</vt:lpstr>
      <vt:lpstr>Beyond4P Installation and Getting Started First tries</vt:lpstr>
      <vt:lpstr>Beyond4P Installation and Getting Started Set the starting directory when launching Beyond4P directory.</vt:lpstr>
      <vt:lpstr>Beyond4P Installation and Getting Started Try interactive Mode</vt:lpstr>
      <vt:lpstr>Beyond4P  Good Luck with Beyond4P  Try the Demo files (separate ZIP)</vt:lpstr>
    </vt:vector>
  </TitlesOfParts>
  <Company>Bombardier Transportation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Beyond4P Beyond former expectations of Performance, Productivity, Predictability and Professionalism  An unparalleled programming language for high performance data and table processing</dc:title>
  <dc:creator>Georg zur Bonsen</dc:creator>
  <cp:lastModifiedBy>zur bonsen georg</cp:lastModifiedBy>
  <cp:revision>188</cp:revision>
  <cp:lastPrinted>2012-05-04T14:30:29Z</cp:lastPrinted>
  <dcterms:created xsi:type="dcterms:W3CDTF">2016-02-06T20:40:56Z</dcterms:created>
  <dcterms:modified xsi:type="dcterms:W3CDTF">2020-06-22T19:29:50Z</dcterms:modified>
</cp:coreProperties>
</file>